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8" r:id="rId1"/>
  </p:sldMasterIdLst>
  <p:notesMasterIdLst>
    <p:notesMasterId r:id="rId15"/>
  </p:notesMasterIdLst>
  <p:sldIdLst>
    <p:sldId id="261" r:id="rId2"/>
    <p:sldId id="310" r:id="rId3"/>
    <p:sldId id="317" r:id="rId4"/>
    <p:sldId id="312" r:id="rId5"/>
    <p:sldId id="313" r:id="rId6"/>
    <p:sldId id="311" r:id="rId7"/>
    <p:sldId id="318" r:id="rId8"/>
    <p:sldId id="319" r:id="rId9"/>
    <p:sldId id="320" r:id="rId10"/>
    <p:sldId id="302" r:id="rId11"/>
    <p:sldId id="295" r:id="rId12"/>
    <p:sldId id="281" r:id="rId13"/>
    <p:sldId id="30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4330"/>
    <a:srgbClr val="4730FC"/>
    <a:srgbClr val="7E6EFC"/>
    <a:srgbClr val="FCB43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38"/>
    <p:restoredTop sz="96053"/>
  </p:normalViewPr>
  <p:slideViewPr>
    <p:cSldViewPr snapToGrid="0" snapToObjects="1">
      <p:cViewPr varScale="1">
        <p:scale>
          <a:sx n="133" d="100"/>
          <a:sy n="133" d="100"/>
        </p:scale>
        <p:origin x="232"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7E2E2-D89C-4388-AB8B-4EE4271A4849}" type="datetimeFigureOut">
              <a:rPr lang="en-US"/>
              <a:t>3/8/22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ACC01-E68B-4972-9BBD-27AEBC2ED4C2}" type="slidenum">
              <a:rPr lang="en-US"/>
              <a:t>‹#›</a:t>
            </a:fld>
            <a:endParaRPr lang="en-US"/>
          </a:p>
        </p:txBody>
      </p:sp>
    </p:spTree>
    <p:extLst>
      <p:ext uri="{BB962C8B-B14F-4D97-AF65-F5344CB8AC3E}">
        <p14:creationId xmlns:p14="http://schemas.microsoft.com/office/powerpoint/2010/main" val="165382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am going to talk to you about the work Luis and I have been doing lately. We have been working on simulating cell data of single-cell mRNA translation.</a:t>
            </a:r>
          </a:p>
        </p:txBody>
      </p:sp>
      <p:sp>
        <p:nvSpPr>
          <p:cNvPr id="4" name="Slide Number Placeholder 3"/>
          <p:cNvSpPr>
            <a:spLocks noGrp="1"/>
          </p:cNvSpPr>
          <p:nvPr>
            <p:ph type="sldNum" sz="quarter" idx="5"/>
          </p:nvPr>
        </p:nvSpPr>
        <p:spPr/>
        <p:txBody>
          <a:bodyPr/>
          <a:lstStyle/>
          <a:p>
            <a:fld id="{525ACC01-E68B-4972-9BBD-27AEBC2ED4C2}" type="slidenum">
              <a:rPr lang="en-US" smtClean="0"/>
              <a:t>1</a:t>
            </a:fld>
            <a:endParaRPr lang="en-US"/>
          </a:p>
        </p:txBody>
      </p:sp>
    </p:spTree>
    <p:extLst>
      <p:ext uri="{BB962C8B-B14F-4D97-AF65-F5344CB8AC3E}">
        <p14:creationId xmlns:p14="http://schemas.microsoft.com/office/powerpoint/2010/main" val="379830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2</a:t>
            </a:fld>
            <a:endParaRPr lang="en-US"/>
          </a:p>
        </p:txBody>
      </p:sp>
    </p:spTree>
    <p:extLst>
      <p:ext uri="{BB962C8B-B14F-4D97-AF65-F5344CB8AC3E}">
        <p14:creationId xmlns:p14="http://schemas.microsoft.com/office/powerpoint/2010/main" val="202337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6</a:t>
            </a:fld>
            <a:endParaRPr lang="en-US"/>
          </a:p>
        </p:txBody>
      </p:sp>
    </p:spTree>
    <p:extLst>
      <p:ext uri="{BB962C8B-B14F-4D97-AF65-F5344CB8AC3E}">
        <p14:creationId xmlns:p14="http://schemas.microsoft.com/office/powerpoint/2010/main" val="217571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10</a:t>
            </a:fld>
            <a:endParaRPr lang="en-US"/>
          </a:p>
        </p:txBody>
      </p:sp>
    </p:spTree>
    <p:extLst>
      <p:ext uri="{BB962C8B-B14F-4D97-AF65-F5344CB8AC3E}">
        <p14:creationId xmlns:p14="http://schemas.microsoft.com/office/powerpoint/2010/main" val="1858624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ACC01-E68B-4972-9BBD-27AEBC2ED4C2}" type="slidenum">
              <a:rPr lang="en-US" smtClean="0"/>
              <a:t>11</a:t>
            </a:fld>
            <a:endParaRPr lang="en-US"/>
          </a:p>
        </p:txBody>
      </p:sp>
    </p:spTree>
    <p:extLst>
      <p:ext uri="{BB962C8B-B14F-4D97-AF65-F5344CB8AC3E}">
        <p14:creationId xmlns:p14="http://schemas.microsoft.com/office/powerpoint/2010/main" val="2278222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38405F8-3ADC-2F4C-8EFD-AD3C266ABE37}" type="datetimeFigureOut">
              <a:rPr lang="en-US" smtClean="0"/>
              <a:t>3/8/22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5418312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3/8/22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776465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99764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48745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805979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93487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925170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812806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309984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96286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3/8/22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205661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8405F8-3ADC-2F4C-8EFD-AD3C266ABE37}" type="datetimeFigureOut">
              <a:rPr lang="en-US" smtClean="0"/>
              <a:t>3/8/22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41562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8405F8-3ADC-2F4C-8EFD-AD3C266ABE37}" type="datetimeFigureOut">
              <a:rPr lang="en-US" smtClean="0"/>
              <a:t>3/8/22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22915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8405F8-3ADC-2F4C-8EFD-AD3C266ABE37}" type="datetimeFigureOut">
              <a:rPr lang="en-US" smtClean="0"/>
              <a:t>3/8/22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71544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38405F8-3ADC-2F4C-8EFD-AD3C266ABE37}" type="datetimeFigureOut">
              <a:rPr lang="en-US" smtClean="0"/>
              <a:t>3/8/22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887077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3/8/22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60141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3/8/22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4075681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730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8405F8-3ADC-2F4C-8EFD-AD3C266ABE37}" type="datetimeFigureOut">
              <a:rPr lang="en-US" smtClean="0"/>
              <a:t>3/8/22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B2D82FE-0A27-0F4E-8CAB-ABEC49FC01A1}" type="slidenum">
              <a:rPr lang="en-US" smtClean="0"/>
              <a:t>‹#›</a:t>
            </a:fld>
            <a:endParaRPr lang="en-US"/>
          </a:p>
        </p:txBody>
      </p:sp>
    </p:spTree>
    <p:extLst>
      <p:ext uri="{BB962C8B-B14F-4D97-AF65-F5344CB8AC3E}">
        <p14:creationId xmlns:p14="http://schemas.microsoft.com/office/powerpoint/2010/main" val="653757784"/>
      </p:ext>
    </p:extLst>
  </p:cSld>
  <p:clrMap bg1="dk1" tx1="lt1" bg2="dk2" tx2="lt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2.png"/><Relationship Id="rId21" Type="http://schemas.openxmlformats.org/officeDocument/2006/relationships/image" Target="../media/image48.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svg"/><Relationship Id="rId33" Type="http://schemas.openxmlformats.org/officeDocument/2006/relationships/image" Target="../media/image60.svg"/><Relationship Id="rId2" Type="http://schemas.openxmlformats.org/officeDocument/2006/relationships/notesSlide" Target="../notesSlides/notesSlide4.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sv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14.svg"/><Relationship Id="rId15" Type="http://schemas.openxmlformats.org/officeDocument/2006/relationships/image" Target="../media/image42.svg"/><Relationship Id="rId23" Type="http://schemas.openxmlformats.org/officeDocument/2006/relationships/image" Target="../media/image50.sv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svg"/><Relationship Id="rId31" Type="http://schemas.openxmlformats.org/officeDocument/2006/relationships/image" Target="../media/image58.svg"/><Relationship Id="rId4" Type="http://schemas.openxmlformats.org/officeDocument/2006/relationships/image" Target="../media/image13.pn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svg"/><Relationship Id="rId30" Type="http://schemas.openxmlformats.org/officeDocument/2006/relationships/image" Target="../media/image57.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13.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5.xml"/><Relationship Id="rId16" Type="http://schemas.openxmlformats.org/officeDocument/2006/relationships/image" Target="../media/image72.svg"/><Relationship Id="rId1" Type="http://schemas.openxmlformats.org/officeDocument/2006/relationships/slideLayout" Target="../slideLayouts/slideLayout7.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1.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4.svg"/><Relationship Id="rId3" Type="http://schemas.openxmlformats.org/officeDocument/2006/relationships/image" Target="../media/image62.svg"/><Relationship Id="rId7" Type="http://schemas.openxmlformats.org/officeDocument/2006/relationships/image" Target="../media/image74.svg"/><Relationship Id="rId12"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14.svg"/><Relationship Id="rId15" Type="http://schemas.openxmlformats.org/officeDocument/2006/relationships/image" Target="../media/image80.svg"/><Relationship Id="rId10" Type="http://schemas.openxmlformats.org/officeDocument/2006/relationships/image" Target="../media/image77.png"/><Relationship Id="rId4" Type="http://schemas.openxmlformats.org/officeDocument/2006/relationships/image" Target="../media/image13.png"/><Relationship Id="rId9" Type="http://schemas.openxmlformats.org/officeDocument/2006/relationships/image" Target="../media/image76.svg"/><Relationship Id="rId14" Type="http://schemas.openxmlformats.org/officeDocument/2006/relationships/image" Target="../media/image79.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1ED1118-C411-A14C-B908-43A46342C058}"/>
              </a:ext>
            </a:extLst>
          </p:cNvPr>
          <p:cNvSpPr/>
          <p:nvPr/>
        </p:nvSpPr>
        <p:spPr>
          <a:xfrm>
            <a:off x="0" y="2438400"/>
            <a:ext cx="12192000" cy="2720756"/>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E7741B5-DDE0-D340-9BFB-EEAF9190F5A1}"/>
              </a:ext>
            </a:extLst>
          </p:cNvPr>
          <p:cNvPicPr>
            <a:picLocks noChangeAspect="1"/>
          </p:cNvPicPr>
          <p:nvPr/>
        </p:nvPicPr>
        <p:blipFill>
          <a:blip r:embed="rId3"/>
          <a:stretch>
            <a:fillRect/>
          </a:stretch>
        </p:blipFill>
        <p:spPr>
          <a:xfrm>
            <a:off x="-237352" y="2137718"/>
            <a:ext cx="3289472" cy="3289472"/>
          </a:xfrm>
          <a:prstGeom prst="rect">
            <a:avLst/>
          </a:prstGeom>
        </p:spPr>
      </p:pic>
      <p:sp>
        <p:nvSpPr>
          <p:cNvPr id="11" name="Title 1">
            <a:extLst>
              <a:ext uri="{FF2B5EF4-FFF2-40B4-BE49-F238E27FC236}">
                <a16:creationId xmlns:a16="http://schemas.microsoft.com/office/drawing/2014/main" id="{50E2B76F-1453-4148-9DCC-4C389DC599FA}"/>
              </a:ext>
            </a:extLst>
          </p:cNvPr>
          <p:cNvSpPr txBox="1">
            <a:spLocks/>
          </p:cNvSpPr>
          <p:nvPr/>
        </p:nvSpPr>
        <p:spPr>
          <a:xfrm>
            <a:off x="2735190" y="2027603"/>
            <a:ext cx="9310276" cy="2822356"/>
          </a:xfrm>
          <a:prstGeom prst="rect">
            <a:avLst/>
          </a:prstGeom>
          <a:effectLst/>
        </p:spPr>
        <p:txBody>
          <a:bodyPr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endParaRPr lang="en-US" sz="3700" dirty="0">
              <a:ln w="3175" cmpd="sng">
                <a:solidFill>
                  <a:srgbClr val="7E6EFC"/>
                </a:solidFill>
              </a:ln>
              <a:solidFill>
                <a:srgbClr val="4730FC"/>
              </a:solidFill>
              <a:latin typeface="+mn-lt"/>
            </a:endParaRPr>
          </a:p>
        </p:txBody>
      </p:sp>
      <p:sp>
        <p:nvSpPr>
          <p:cNvPr id="4" name="Rectangle 3">
            <a:extLst>
              <a:ext uri="{FF2B5EF4-FFF2-40B4-BE49-F238E27FC236}">
                <a16:creationId xmlns:a16="http://schemas.microsoft.com/office/drawing/2014/main" id="{C0C19D62-AB86-4C44-9E36-02F9711FF007}"/>
              </a:ext>
            </a:extLst>
          </p:cNvPr>
          <p:cNvSpPr/>
          <p:nvPr/>
        </p:nvSpPr>
        <p:spPr>
          <a:xfrm>
            <a:off x="8286246" y="5611856"/>
            <a:ext cx="3528126" cy="923330"/>
          </a:xfrm>
          <a:prstGeom prst="rect">
            <a:avLst/>
          </a:prstGeom>
        </p:spPr>
        <p:txBody>
          <a:bodyPr wrap="square">
            <a:spAutoFit/>
          </a:bodyPr>
          <a:lstStyle/>
          <a:p>
            <a:r>
              <a:rPr lang="en-US" dirty="0"/>
              <a:t>Luis Aguilera</a:t>
            </a:r>
          </a:p>
          <a:p>
            <a:r>
              <a:rPr lang="en-US" dirty="0"/>
              <a:t>50% Tim </a:t>
            </a:r>
            <a:r>
              <a:rPr lang="en-US" dirty="0" err="1"/>
              <a:t>Stasevich</a:t>
            </a:r>
            <a:r>
              <a:rPr lang="en-US" dirty="0"/>
              <a:t> Group </a:t>
            </a:r>
          </a:p>
          <a:p>
            <a:r>
              <a:rPr lang="en-US" dirty="0"/>
              <a:t>50% Brian </a:t>
            </a:r>
            <a:r>
              <a:rPr lang="en-US" dirty="0" err="1"/>
              <a:t>Munsky</a:t>
            </a:r>
            <a:r>
              <a:rPr lang="en-US" dirty="0"/>
              <a:t> Group</a:t>
            </a:r>
          </a:p>
        </p:txBody>
      </p:sp>
      <p:pic>
        <p:nvPicPr>
          <p:cNvPr id="6" name="Picture 5">
            <a:extLst>
              <a:ext uri="{FF2B5EF4-FFF2-40B4-BE49-F238E27FC236}">
                <a16:creationId xmlns:a16="http://schemas.microsoft.com/office/drawing/2014/main" id="{77C6B469-65E7-7643-8343-6A1316CA507A}"/>
              </a:ext>
            </a:extLst>
          </p:cNvPr>
          <p:cNvPicPr>
            <a:picLocks noChangeAspect="1"/>
          </p:cNvPicPr>
          <p:nvPr/>
        </p:nvPicPr>
        <p:blipFill>
          <a:blip r:embed="rId4"/>
          <a:stretch>
            <a:fillRect/>
          </a:stretch>
        </p:blipFill>
        <p:spPr>
          <a:xfrm>
            <a:off x="11435185" y="1115571"/>
            <a:ext cx="440972" cy="440972"/>
          </a:xfrm>
          <a:prstGeom prst="rect">
            <a:avLst/>
          </a:prstGeom>
        </p:spPr>
      </p:pic>
      <p:sp>
        <p:nvSpPr>
          <p:cNvPr id="8" name="Title 1">
            <a:extLst>
              <a:ext uri="{FF2B5EF4-FFF2-40B4-BE49-F238E27FC236}">
                <a16:creationId xmlns:a16="http://schemas.microsoft.com/office/drawing/2014/main" id="{9A3C4AE1-B38F-3B46-8655-00260077FCC3}"/>
              </a:ext>
            </a:extLst>
          </p:cNvPr>
          <p:cNvSpPr txBox="1">
            <a:spLocks/>
          </p:cNvSpPr>
          <p:nvPr/>
        </p:nvSpPr>
        <p:spPr>
          <a:xfrm>
            <a:off x="2808457" y="3204496"/>
            <a:ext cx="9310276" cy="1155916"/>
          </a:xfrm>
          <a:prstGeom prst="rect">
            <a:avLst/>
          </a:prstGeom>
          <a:effectLst/>
        </p:spPr>
        <p:txBody>
          <a:bodyPr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en-US" sz="3700" b="1" cap="none" dirty="0">
                <a:ln w="9525">
                  <a:noFill/>
                  <a:prstDash val="solid"/>
                </a:ln>
                <a:solidFill>
                  <a:srgbClr val="4730FC"/>
                </a:solidFill>
                <a:effectLst>
                  <a:outerShdw blurRad="12700" dist="38100" dir="2700000" algn="tl" rotWithShape="0">
                    <a:schemeClr val="accent5">
                      <a:lumMod val="60000"/>
                      <a:lumOff val="40000"/>
                    </a:schemeClr>
                  </a:outerShdw>
                </a:effectLst>
              </a:rPr>
              <a:t>FISH Processing</a:t>
            </a:r>
            <a:endParaRPr lang="en-US" sz="3700" dirty="0">
              <a:ln w="3175" cmpd="sng">
                <a:solidFill>
                  <a:srgbClr val="7E6EFC"/>
                </a:solidFill>
              </a:ln>
              <a:solidFill>
                <a:srgbClr val="4730FC"/>
              </a:solidFill>
              <a:latin typeface="+mn-lt"/>
            </a:endParaRPr>
          </a:p>
        </p:txBody>
      </p:sp>
      <p:sp>
        <p:nvSpPr>
          <p:cNvPr id="10" name="Rectangle 9">
            <a:extLst>
              <a:ext uri="{FF2B5EF4-FFF2-40B4-BE49-F238E27FC236}">
                <a16:creationId xmlns:a16="http://schemas.microsoft.com/office/drawing/2014/main" id="{351E0538-5380-6040-94DF-216B06DBF2CD}"/>
              </a:ext>
            </a:extLst>
          </p:cNvPr>
          <p:cNvSpPr/>
          <p:nvPr/>
        </p:nvSpPr>
        <p:spPr>
          <a:xfrm>
            <a:off x="8804437" y="1111317"/>
            <a:ext cx="3528126" cy="369332"/>
          </a:xfrm>
          <a:prstGeom prst="rect">
            <a:avLst/>
          </a:prstGeom>
        </p:spPr>
        <p:txBody>
          <a:bodyPr wrap="square">
            <a:spAutoFit/>
          </a:bodyPr>
          <a:lstStyle/>
          <a:p>
            <a:r>
              <a:rPr lang="en-US" dirty="0"/>
              <a:t>Colorado State University</a:t>
            </a:r>
          </a:p>
        </p:txBody>
      </p:sp>
    </p:spTree>
    <p:extLst>
      <p:ext uri="{BB962C8B-B14F-4D97-AF65-F5344CB8AC3E}">
        <p14:creationId xmlns:p14="http://schemas.microsoft.com/office/powerpoint/2010/main" val="355879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1 open-source programming language</a:t>
            </a:r>
          </a:p>
        </p:txBody>
      </p:sp>
      <p:sp>
        <p:nvSpPr>
          <p:cNvPr id="12" name="Rectangle 11">
            <a:extLst>
              <a:ext uri="{FF2B5EF4-FFF2-40B4-BE49-F238E27FC236}">
                <a16:creationId xmlns:a16="http://schemas.microsoft.com/office/drawing/2014/main" id="{9099FA81-85E3-2247-976A-DC604AFD9E82}"/>
              </a:ext>
            </a:extLst>
          </p:cNvPr>
          <p:cNvSpPr/>
          <p:nvPr/>
        </p:nvSpPr>
        <p:spPr>
          <a:xfrm>
            <a:off x="111512" y="1046663"/>
            <a:ext cx="11920967" cy="5176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131DE0A-300E-8D4F-9DC9-55F5F457B22C}"/>
              </a:ext>
            </a:extLst>
          </p:cNvPr>
          <p:cNvPicPr>
            <a:picLocks noChangeAspect="1"/>
          </p:cNvPicPr>
          <p:nvPr/>
        </p:nvPicPr>
        <p:blipFill rotWithShape="1">
          <a:blip r:embed="rId3"/>
          <a:srcRect t="10729" b="24747"/>
          <a:stretch/>
        </p:blipFill>
        <p:spPr>
          <a:xfrm>
            <a:off x="4728463" y="5598629"/>
            <a:ext cx="2819663" cy="612425"/>
          </a:xfrm>
          <a:prstGeom prst="rect">
            <a:avLst/>
          </a:prstGeom>
        </p:spPr>
      </p:pic>
      <p:grpSp>
        <p:nvGrpSpPr>
          <p:cNvPr id="138" name="Group 137">
            <a:extLst>
              <a:ext uri="{FF2B5EF4-FFF2-40B4-BE49-F238E27FC236}">
                <a16:creationId xmlns:a16="http://schemas.microsoft.com/office/drawing/2014/main" id="{CE22D8E6-D623-854F-B238-96169E04379F}"/>
              </a:ext>
            </a:extLst>
          </p:cNvPr>
          <p:cNvGrpSpPr/>
          <p:nvPr/>
        </p:nvGrpSpPr>
        <p:grpSpPr>
          <a:xfrm>
            <a:off x="151756" y="1319783"/>
            <a:ext cx="11670587" cy="2535318"/>
            <a:chOff x="151756" y="1527047"/>
            <a:chExt cx="11670587" cy="2535318"/>
          </a:xfrm>
        </p:grpSpPr>
        <p:grpSp>
          <p:nvGrpSpPr>
            <p:cNvPr id="139" name="Group 138">
              <a:extLst>
                <a:ext uri="{FF2B5EF4-FFF2-40B4-BE49-F238E27FC236}">
                  <a16:creationId xmlns:a16="http://schemas.microsoft.com/office/drawing/2014/main" id="{8BADFB27-3A6C-DC44-AFF2-79573DFAFF22}"/>
                </a:ext>
              </a:extLst>
            </p:cNvPr>
            <p:cNvGrpSpPr/>
            <p:nvPr/>
          </p:nvGrpSpPr>
          <p:grpSpPr>
            <a:xfrm>
              <a:off x="1178134" y="2987123"/>
              <a:ext cx="467855" cy="444033"/>
              <a:chOff x="1129599" y="3378021"/>
              <a:chExt cx="467855" cy="444033"/>
            </a:xfrm>
            <a:effectLst>
              <a:outerShdw blurRad="50800" dist="38100" algn="l" rotWithShape="0">
                <a:prstClr val="black">
                  <a:alpha val="40000"/>
                </a:prstClr>
              </a:outerShdw>
            </a:effectLst>
          </p:grpSpPr>
          <p:sp>
            <p:nvSpPr>
              <p:cNvPr id="245" name="Rectangle 244">
                <a:extLst>
                  <a:ext uri="{FF2B5EF4-FFF2-40B4-BE49-F238E27FC236}">
                    <a16:creationId xmlns:a16="http://schemas.microsoft.com/office/drawing/2014/main" id="{4E69F9AE-871E-3E4E-8D43-E8088A2266B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6" name="Group 245">
                <a:extLst>
                  <a:ext uri="{FF2B5EF4-FFF2-40B4-BE49-F238E27FC236}">
                    <a16:creationId xmlns:a16="http://schemas.microsoft.com/office/drawing/2014/main" id="{22D05430-799C-F04B-BDFD-D3BFDD154B1C}"/>
                  </a:ext>
                </a:extLst>
              </p:cNvPr>
              <p:cNvGrpSpPr>
                <a:grpSpLocks noChangeAspect="1"/>
              </p:cNvGrpSpPr>
              <p:nvPr/>
            </p:nvGrpSpPr>
            <p:grpSpPr>
              <a:xfrm>
                <a:off x="1167053" y="3418263"/>
                <a:ext cx="392748" cy="383678"/>
                <a:chOff x="1278675" y="2029522"/>
                <a:chExt cx="1609491" cy="1572321"/>
              </a:xfrm>
            </p:grpSpPr>
            <p:sp>
              <p:nvSpPr>
                <p:cNvPr id="247" name="Oval 246">
                  <a:extLst>
                    <a:ext uri="{FF2B5EF4-FFF2-40B4-BE49-F238E27FC236}">
                      <a16:creationId xmlns:a16="http://schemas.microsoft.com/office/drawing/2014/main" id="{844D29B0-883C-7347-B85D-9F74C6387DCE}"/>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8" name="Graphic 247" descr="Mitochondria with solid fill">
                  <a:extLst>
                    <a:ext uri="{FF2B5EF4-FFF2-40B4-BE49-F238E27FC236}">
                      <a16:creationId xmlns:a16="http://schemas.microsoft.com/office/drawing/2014/main" id="{79B965B4-935F-3B43-AB47-86980BFDC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49" name="Group 248">
                  <a:extLst>
                    <a:ext uri="{FF2B5EF4-FFF2-40B4-BE49-F238E27FC236}">
                      <a16:creationId xmlns:a16="http://schemas.microsoft.com/office/drawing/2014/main" id="{8CCD3FAB-0C72-174C-9B0E-CB64C346FB8E}"/>
                    </a:ext>
                  </a:extLst>
                </p:cNvPr>
                <p:cNvGrpSpPr/>
                <p:nvPr/>
              </p:nvGrpSpPr>
              <p:grpSpPr>
                <a:xfrm>
                  <a:off x="1447051" y="2230255"/>
                  <a:ext cx="813673" cy="737170"/>
                  <a:chOff x="1447051" y="2230255"/>
                  <a:chExt cx="813673" cy="737170"/>
                </a:xfrm>
              </p:grpSpPr>
              <p:sp>
                <p:nvSpPr>
                  <p:cNvPr id="250" name="Rounded Rectangle 249">
                    <a:extLst>
                      <a:ext uri="{FF2B5EF4-FFF2-40B4-BE49-F238E27FC236}">
                        <a16:creationId xmlns:a16="http://schemas.microsoft.com/office/drawing/2014/main" id="{6FA2A2F1-F680-3C4C-9E19-A154AD0863AB}"/>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1" name="Oval 250">
                    <a:extLst>
                      <a:ext uri="{FF2B5EF4-FFF2-40B4-BE49-F238E27FC236}">
                        <a16:creationId xmlns:a16="http://schemas.microsoft.com/office/drawing/2014/main" id="{1A1A52CD-DC1A-C74C-AF02-EC76D6411E6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40" name="Group 139">
              <a:extLst>
                <a:ext uri="{FF2B5EF4-FFF2-40B4-BE49-F238E27FC236}">
                  <a16:creationId xmlns:a16="http://schemas.microsoft.com/office/drawing/2014/main" id="{4612E1B1-3F3B-954C-A017-364DA51626EA}"/>
                </a:ext>
              </a:extLst>
            </p:cNvPr>
            <p:cNvGrpSpPr/>
            <p:nvPr/>
          </p:nvGrpSpPr>
          <p:grpSpPr>
            <a:xfrm>
              <a:off x="1083242" y="3112378"/>
              <a:ext cx="467855" cy="444033"/>
              <a:chOff x="1129599" y="3378021"/>
              <a:chExt cx="467855" cy="444033"/>
            </a:xfrm>
            <a:effectLst>
              <a:outerShdw blurRad="50800" dist="38100" algn="l" rotWithShape="0">
                <a:prstClr val="black">
                  <a:alpha val="40000"/>
                </a:prstClr>
              </a:outerShdw>
            </a:effectLst>
          </p:grpSpPr>
          <p:sp>
            <p:nvSpPr>
              <p:cNvPr id="238" name="Rectangle 237">
                <a:extLst>
                  <a:ext uri="{FF2B5EF4-FFF2-40B4-BE49-F238E27FC236}">
                    <a16:creationId xmlns:a16="http://schemas.microsoft.com/office/drawing/2014/main" id="{98E47409-763C-D246-94A5-4ED393880646}"/>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9" name="Group 238">
                <a:extLst>
                  <a:ext uri="{FF2B5EF4-FFF2-40B4-BE49-F238E27FC236}">
                    <a16:creationId xmlns:a16="http://schemas.microsoft.com/office/drawing/2014/main" id="{B5CE4A05-836A-944A-BB78-9DE5939C00A7}"/>
                  </a:ext>
                </a:extLst>
              </p:cNvPr>
              <p:cNvGrpSpPr>
                <a:grpSpLocks noChangeAspect="1"/>
              </p:cNvGrpSpPr>
              <p:nvPr/>
            </p:nvGrpSpPr>
            <p:grpSpPr>
              <a:xfrm>
                <a:off x="1167053" y="3418263"/>
                <a:ext cx="392748" cy="383678"/>
                <a:chOff x="1278675" y="2029522"/>
                <a:chExt cx="1609491" cy="1572321"/>
              </a:xfrm>
            </p:grpSpPr>
            <p:sp>
              <p:nvSpPr>
                <p:cNvPr id="240" name="Oval 239">
                  <a:extLst>
                    <a:ext uri="{FF2B5EF4-FFF2-40B4-BE49-F238E27FC236}">
                      <a16:creationId xmlns:a16="http://schemas.microsoft.com/office/drawing/2014/main" id="{12D7F9D0-1E45-FF41-9C8C-EC7D26261D4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1" name="Graphic 240" descr="Mitochondria with solid fill">
                  <a:extLst>
                    <a:ext uri="{FF2B5EF4-FFF2-40B4-BE49-F238E27FC236}">
                      <a16:creationId xmlns:a16="http://schemas.microsoft.com/office/drawing/2014/main" id="{AEADDAEE-8D5A-934C-AD26-7E18EED021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42" name="Group 241">
                  <a:extLst>
                    <a:ext uri="{FF2B5EF4-FFF2-40B4-BE49-F238E27FC236}">
                      <a16:creationId xmlns:a16="http://schemas.microsoft.com/office/drawing/2014/main" id="{771C6467-CD5D-6443-891C-0E770FEC4B03}"/>
                    </a:ext>
                  </a:extLst>
                </p:cNvPr>
                <p:cNvGrpSpPr/>
                <p:nvPr/>
              </p:nvGrpSpPr>
              <p:grpSpPr>
                <a:xfrm>
                  <a:off x="1447051" y="2230255"/>
                  <a:ext cx="813673" cy="737170"/>
                  <a:chOff x="1447051" y="2230255"/>
                  <a:chExt cx="813673" cy="737170"/>
                </a:xfrm>
              </p:grpSpPr>
              <p:sp>
                <p:nvSpPr>
                  <p:cNvPr id="243" name="Rounded Rectangle 242">
                    <a:extLst>
                      <a:ext uri="{FF2B5EF4-FFF2-40B4-BE49-F238E27FC236}">
                        <a16:creationId xmlns:a16="http://schemas.microsoft.com/office/drawing/2014/main" id="{35E48BDE-A8CB-BD4C-A1D3-7C9FE2A47813}"/>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4" name="Oval 243">
                    <a:extLst>
                      <a:ext uri="{FF2B5EF4-FFF2-40B4-BE49-F238E27FC236}">
                        <a16:creationId xmlns:a16="http://schemas.microsoft.com/office/drawing/2014/main" id="{B6FFAE5C-7C45-7A48-8BD6-9775F1EF45F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41" name="Rounded Rectangle 140">
              <a:extLst>
                <a:ext uri="{FF2B5EF4-FFF2-40B4-BE49-F238E27FC236}">
                  <a16:creationId xmlns:a16="http://schemas.microsoft.com/office/drawing/2014/main" id="{956A1E0B-1DDD-5646-B59F-AD9AE54DDDC7}"/>
                </a:ext>
              </a:extLst>
            </p:cNvPr>
            <p:cNvSpPr/>
            <p:nvPr/>
          </p:nvSpPr>
          <p:spPr>
            <a:xfrm>
              <a:off x="2649793" y="1528671"/>
              <a:ext cx="3933054"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2" name="Group 141">
              <a:extLst>
                <a:ext uri="{FF2B5EF4-FFF2-40B4-BE49-F238E27FC236}">
                  <a16:creationId xmlns:a16="http://schemas.microsoft.com/office/drawing/2014/main" id="{9CE745EF-D6BE-8A4C-A4F7-514F7E429087}"/>
                </a:ext>
              </a:extLst>
            </p:cNvPr>
            <p:cNvGrpSpPr/>
            <p:nvPr/>
          </p:nvGrpSpPr>
          <p:grpSpPr>
            <a:xfrm>
              <a:off x="2780103" y="2145094"/>
              <a:ext cx="1087817" cy="868204"/>
              <a:chOff x="5473968" y="5130947"/>
              <a:chExt cx="1087817" cy="868204"/>
            </a:xfrm>
          </p:grpSpPr>
          <p:pic>
            <p:nvPicPr>
              <p:cNvPr id="230" name="Graphic 229" descr="Scissors with solid fill">
                <a:extLst>
                  <a:ext uri="{FF2B5EF4-FFF2-40B4-BE49-F238E27FC236}">
                    <a16:creationId xmlns:a16="http://schemas.microsoft.com/office/drawing/2014/main" id="{0A4460AB-5CC8-F744-92D7-925005A3FB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830865">
                <a:off x="5529160" y="5542467"/>
                <a:ext cx="430719" cy="430719"/>
              </a:xfrm>
              <a:prstGeom prst="rect">
                <a:avLst/>
              </a:prstGeom>
            </p:spPr>
          </p:pic>
          <p:grpSp>
            <p:nvGrpSpPr>
              <p:cNvPr id="231" name="Group 230">
                <a:extLst>
                  <a:ext uri="{FF2B5EF4-FFF2-40B4-BE49-F238E27FC236}">
                    <a16:creationId xmlns:a16="http://schemas.microsoft.com/office/drawing/2014/main" id="{8BD02E99-669A-654E-95C6-11DDFEAD0B7E}"/>
                  </a:ext>
                </a:extLst>
              </p:cNvPr>
              <p:cNvGrpSpPr>
                <a:grpSpLocks noChangeAspect="1"/>
              </p:cNvGrpSpPr>
              <p:nvPr/>
            </p:nvGrpSpPr>
            <p:grpSpPr>
              <a:xfrm>
                <a:off x="5785788" y="5206378"/>
                <a:ext cx="620424" cy="606096"/>
                <a:chOff x="1278675" y="2029522"/>
                <a:chExt cx="1609491" cy="1572321"/>
              </a:xfrm>
            </p:grpSpPr>
            <p:sp>
              <p:nvSpPr>
                <p:cNvPr id="233" name="Oval 232">
                  <a:extLst>
                    <a:ext uri="{FF2B5EF4-FFF2-40B4-BE49-F238E27FC236}">
                      <a16:creationId xmlns:a16="http://schemas.microsoft.com/office/drawing/2014/main" id="{9F0798B1-F628-7B4B-A601-68A5F5A6121A}"/>
                    </a:ext>
                  </a:extLst>
                </p:cNvPr>
                <p:cNvSpPr/>
                <p:nvPr/>
              </p:nvSpPr>
              <p:spPr>
                <a:xfrm>
                  <a:off x="1278675" y="2029522"/>
                  <a:ext cx="1609491" cy="1572321"/>
                </a:xfrm>
                <a:prstGeom prst="ellipse">
                  <a:avLst/>
                </a:prstGeom>
                <a:noFill/>
                <a:ln w="12700" cap="flat" cmpd="sng" algn="ctr">
                  <a:solidFill>
                    <a:srgbClr val="4730FC"/>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234" name="Graphic 233" descr="Mitochondria with solid fill">
                  <a:extLst>
                    <a:ext uri="{FF2B5EF4-FFF2-40B4-BE49-F238E27FC236}">
                      <a16:creationId xmlns:a16="http://schemas.microsoft.com/office/drawing/2014/main" id="{C3BA2958-6C6D-AC43-AE3B-4E5112F0D9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35" name="Group 234">
                  <a:extLst>
                    <a:ext uri="{FF2B5EF4-FFF2-40B4-BE49-F238E27FC236}">
                      <a16:creationId xmlns:a16="http://schemas.microsoft.com/office/drawing/2014/main" id="{BD45AE7D-109A-3741-B303-B88BEB18DEB5}"/>
                    </a:ext>
                  </a:extLst>
                </p:cNvPr>
                <p:cNvGrpSpPr/>
                <p:nvPr/>
              </p:nvGrpSpPr>
              <p:grpSpPr>
                <a:xfrm>
                  <a:off x="1447051" y="2230255"/>
                  <a:ext cx="813673" cy="737170"/>
                  <a:chOff x="1447051" y="2230255"/>
                  <a:chExt cx="813673" cy="737170"/>
                </a:xfrm>
              </p:grpSpPr>
              <p:sp>
                <p:nvSpPr>
                  <p:cNvPr id="236" name="Rounded Rectangle 235">
                    <a:extLst>
                      <a:ext uri="{FF2B5EF4-FFF2-40B4-BE49-F238E27FC236}">
                        <a16:creationId xmlns:a16="http://schemas.microsoft.com/office/drawing/2014/main" id="{65F2CC98-1ACE-714F-BB25-58E5843F5F03}"/>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37" name="Oval 236">
                    <a:extLst>
                      <a:ext uri="{FF2B5EF4-FFF2-40B4-BE49-F238E27FC236}">
                        <a16:creationId xmlns:a16="http://schemas.microsoft.com/office/drawing/2014/main" id="{EFE77C46-33C7-9D49-9B90-6E02CC0D06A9}"/>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32" name="Rectangle 231">
                <a:extLst>
                  <a:ext uri="{FF2B5EF4-FFF2-40B4-BE49-F238E27FC236}">
                    <a16:creationId xmlns:a16="http://schemas.microsoft.com/office/drawing/2014/main" id="{DC3BDA62-04B8-564F-9ADA-08E2396FBE65}"/>
                  </a:ext>
                </a:extLst>
              </p:cNvPr>
              <p:cNvSpPr/>
              <p:nvPr/>
            </p:nvSpPr>
            <p:spPr>
              <a:xfrm>
                <a:off x="5473968" y="5130947"/>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3" name="TextBox 142">
              <a:extLst>
                <a:ext uri="{FF2B5EF4-FFF2-40B4-BE49-F238E27FC236}">
                  <a16:creationId xmlns:a16="http://schemas.microsoft.com/office/drawing/2014/main" id="{ED296478-9E1D-DE4F-9C55-CF96AC0A0A0A}"/>
                </a:ext>
              </a:extLst>
            </p:cNvPr>
            <p:cNvSpPr txBox="1"/>
            <p:nvPr/>
          </p:nvSpPr>
          <p:spPr>
            <a:xfrm>
              <a:off x="2692321" y="3245107"/>
              <a:ext cx="113043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Segmentation</a:t>
              </a:r>
            </a:p>
          </p:txBody>
        </p:sp>
        <p:sp>
          <p:nvSpPr>
            <p:cNvPr id="144" name="TextBox 143">
              <a:extLst>
                <a:ext uri="{FF2B5EF4-FFF2-40B4-BE49-F238E27FC236}">
                  <a16:creationId xmlns:a16="http://schemas.microsoft.com/office/drawing/2014/main" id="{81B84D8E-DD1B-6943-9BDF-1AD22B2D84D4}"/>
                </a:ext>
              </a:extLst>
            </p:cNvPr>
            <p:cNvSpPr txBox="1"/>
            <p:nvPr/>
          </p:nvSpPr>
          <p:spPr>
            <a:xfrm>
              <a:off x="3975099" y="3152774"/>
              <a:ext cx="1329210"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Spot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and tracking</a:t>
              </a:r>
            </a:p>
          </p:txBody>
        </p:sp>
        <p:grpSp>
          <p:nvGrpSpPr>
            <p:cNvPr id="145" name="Group 144">
              <a:extLst>
                <a:ext uri="{FF2B5EF4-FFF2-40B4-BE49-F238E27FC236}">
                  <a16:creationId xmlns:a16="http://schemas.microsoft.com/office/drawing/2014/main" id="{B2DFEC66-1F87-A944-819B-B5C7A4A9AD44}"/>
                </a:ext>
              </a:extLst>
            </p:cNvPr>
            <p:cNvGrpSpPr/>
            <p:nvPr/>
          </p:nvGrpSpPr>
          <p:grpSpPr>
            <a:xfrm>
              <a:off x="4101647" y="2110666"/>
              <a:ext cx="1087817" cy="868204"/>
              <a:chOff x="5574843" y="2393861"/>
              <a:chExt cx="1087817" cy="868204"/>
            </a:xfrm>
          </p:grpSpPr>
          <p:grpSp>
            <p:nvGrpSpPr>
              <p:cNvPr id="220" name="Group 219">
                <a:extLst>
                  <a:ext uri="{FF2B5EF4-FFF2-40B4-BE49-F238E27FC236}">
                    <a16:creationId xmlns:a16="http://schemas.microsoft.com/office/drawing/2014/main" id="{C500EA41-E89B-994E-9F20-4138D11CABEA}"/>
                  </a:ext>
                </a:extLst>
              </p:cNvPr>
              <p:cNvGrpSpPr>
                <a:grpSpLocks noChangeAspect="1"/>
              </p:cNvGrpSpPr>
              <p:nvPr/>
            </p:nvGrpSpPr>
            <p:grpSpPr>
              <a:xfrm>
                <a:off x="5802951" y="2527243"/>
                <a:ext cx="620424" cy="606096"/>
                <a:chOff x="1278675" y="2029522"/>
                <a:chExt cx="1609491" cy="1572321"/>
              </a:xfrm>
            </p:grpSpPr>
            <p:sp>
              <p:nvSpPr>
                <p:cNvPr id="225" name="Oval 224">
                  <a:extLst>
                    <a:ext uri="{FF2B5EF4-FFF2-40B4-BE49-F238E27FC236}">
                      <a16:creationId xmlns:a16="http://schemas.microsoft.com/office/drawing/2014/main" id="{6B620C53-A681-3D44-A2D4-D6BD907B4533}"/>
                    </a:ext>
                  </a:extLst>
                </p:cNvPr>
                <p:cNvSpPr/>
                <p:nvPr/>
              </p:nvSpPr>
              <p:spPr>
                <a:xfrm>
                  <a:off x="1278675" y="2029522"/>
                  <a:ext cx="1609491" cy="1572321"/>
                </a:xfrm>
                <a:prstGeom prst="ellipse">
                  <a:avLst/>
                </a:prstGeom>
                <a:noFill/>
                <a:ln w="28575" cap="flat" cmpd="sng" algn="ctr">
                  <a:solidFill>
                    <a:srgbClr val="4730FC">
                      <a:alpha val="2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6" name="Graphic 225" descr="Mitochondria with solid fill">
                  <a:extLst>
                    <a:ext uri="{FF2B5EF4-FFF2-40B4-BE49-F238E27FC236}">
                      <a16:creationId xmlns:a16="http://schemas.microsoft.com/office/drawing/2014/main" id="{EDAAF1C8-7243-8246-973A-C88C6F672D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25333">
                  <a:off x="1896233" y="2729956"/>
                  <a:ext cx="833526" cy="833526"/>
                </a:xfrm>
                <a:prstGeom prst="rect">
                  <a:avLst/>
                </a:prstGeom>
              </p:spPr>
            </p:pic>
            <p:grpSp>
              <p:nvGrpSpPr>
                <p:cNvPr id="227" name="Group 226">
                  <a:extLst>
                    <a:ext uri="{FF2B5EF4-FFF2-40B4-BE49-F238E27FC236}">
                      <a16:creationId xmlns:a16="http://schemas.microsoft.com/office/drawing/2014/main" id="{F039EA2A-58F8-5A4D-B594-C4873DBC02F6}"/>
                    </a:ext>
                  </a:extLst>
                </p:cNvPr>
                <p:cNvGrpSpPr/>
                <p:nvPr/>
              </p:nvGrpSpPr>
              <p:grpSpPr>
                <a:xfrm>
                  <a:off x="1447051" y="2230255"/>
                  <a:ext cx="813673" cy="737170"/>
                  <a:chOff x="1447051" y="2230255"/>
                  <a:chExt cx="813673" cy="737170"/>
                </a:xfrm>
              </p:grpSpPr>
              <p:sp>
                <p:nvSpPr>
                  <p:cNvPr id="228" name="Rounded Rectangle 227">
                    <a:extLst>
                      <a:ext uri="{FF2B5EF4-FFF2-40B4-BE49-F238E27FC236}">
                        <a16:creationId xmlns:a16="http://schemas.microsoft.com/office/drawing/2014/main" id="{4D65DEEC-F83F-A449-8CD1-0B0F9F1BCE4D}"/>
                      </a:ext>
                    </a:extLst>
                  </p:cNvPr>
                  <p:cNvSpPr/>
                  <p:nvPr/>
                </p:nvSpPr>
                <p:spPr>
                  <a:xfrm rot="18947416">
                    <a:off x="1447051" y="2230255"/>
                    <a:ext cx="813673" cy="737170"/>
                  </a:xfrm>
                  <a:prstGeom prst="roundRect">
                    <a:avLst>
                      <a:gd name="adj" fmla="val 38068"/>
                    </a:avLst>
                  </a:prstGeom>
                  <a:solidFill>
                    <a:srgbClr val="7E6EFC">
                      <a:alpha val="11872"/>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9" name="Oval 228">
                    <a:extLst>
                      <a:ext uri="{FF2B5EF4-FFF2-40B4-BE49-F238E27FC236}">
                        <a16:creationId xmlns:a16="http://schemas.microsoft.com/office/drawing/2014/main" id="{A32767B2-0662-5444-9377-A39F35DBC3DB}"/>
                      </a:ext>
                    </a:extLst>
                  </p:cNvPr>
                  <p:cNvSpPr/>
                  <p:nvPr/>
                </p:nvSpPr>
                <p:spPr>
                  <a:xfrm>
                    <a:off x="1664438" y="2401167"/>
                    <a:ext cx="378899" cy="395346"/>
                  </a:xfrm>
                  <a:prstGeom prst="ellipse">
                    <a:avLst/>
                  </a:prstGeom>
                  <a:solidFill>
                    <a:srgbClr val="4730FC">
                      <a:alpha val="17617"/>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21" name="Rectangle 220">
                <a:extLst>
                  <a:ext uri="{FF2B5EF4-FFF2-40B4-BE49-F238E27FC236}">
                    <a16:creationId xmlns:a16="http://schemas.microsoft.com/office/drawing/2014/main" id="{B2A79355-600A-ED46-AB52-7561F0674411}"/>
                  </a:ext>
                </a:extLst>
              </p:cNvPr>
              <p:cNvSpPr/>
              <p:nvPr/>
            </p:nvSpPr>
            <p:spPr>
              <a:xfrm>
                <a:off x="5574843" y="2393861"/>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2" name="Graphic 221" descr="Target outline">
                <a:extLst>
                  <a:ext uri="{FF2B5EF4-FFF2-40B4-BE49-F238E27FC236}">
                    <a16:creationId xmlns:a16="http://schemas.microsoft.com/office/drawing/2014/main" id="{2086FC5E-C9E9-7E4B-88E3-3088D925F3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65846" y="2558004"/>
                <a:ext cx="245226" cy="245226"/>
              </a:xfrm>
              <a:prstGeom prst="rect">
                <a:avLst/>
              </a:prstGeom>
            </p:spPr>
          </p:pic>
          <p:pic>
            <p:nvPicPr>
              <p:cNvPr id="223" name="Graphic 222" descr="Target outline">
                <a:extLst>
                  <a:ext uri="{FF2B5EF4-FFF2-40B4-BE49-F238E27FC236}">
                    <a16:creationId xmlns:a16="http://schemas.microsoft.com/office/drawing/2014/main" id="{97FC27C2-06EB-BC4B-A12A-6640A910E1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15318" y="2836178"/>
                <a:ext cx="245226" cy="245226"/>
              </a:xfrm>
              <a:prstGeom prst="rect">
                <a:avLst/>
              </a:prstGeom>
            </p:spPr>
          </p:pic>
          <p:pic>
            <p:nvPicPr>
              <p:cNvPr id="224" name="Graphic 223" descr="Target outline">
                <a:extLst>
                  <a:ext uri="{FF2B5EF4-FFF2-40B4-BE49-F238E27FC236}">
                    <a16:creationId xmlns:a16="http://schemas.microsoft.com/office/drawing/2014/main" id="{13A836E5-8265-8441-93CC-E2D00996A0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02045" y="2665442"/>
                <a:ext cx="245226" cy="245226"/>
              </a:xfrm>
              <a:prstGeom prst="rect">
                <a:avLst/>
              </a:prstGeom>
            </p:spPr>
          </p:pic>
        </p:grpSp>
        <p:grpSp>
          <p:nvGrpSpPr>
            <p:cNvPr id="146" name="Group 145">
              <a:extLst>
                <a:ext uri="{FF2B5EF4-FFF2-40B4-BE49-F238E27FC236}">
                  <a16:creationId xmlns:a16="http://schemas.microsoft.com/office/drawing/2014/main" id="{5DF05B03-124A-0949-A427-41FEDAC2192B}"/>
                </a:ext>
              </a:extLst>
            </p:cNvPr>
            <p:cNvGrpSpPr/>
            <p:nvPr/>
          </p:nvGrpSpPr>
          <p:grpSpPr>
            <a:xfrm>
              <a:off x="991721" y="1822731"/>
              <a:ext cx="914400" cy="914400"/>
              <a:chOff x="1556322" y="2105926"/>
              <a:chExt cx="914400" cy="914400"/>
            </a:xfrm>
          </p:grpSpPr>
          <p:pic>
            <p:nvPicPr>
              <p:cNvPr id="218" name="Graphic 217" descr="Monitor with solid fill">
                <a:extLst>
                  <a:ext uri="{FF2B5EF4-FFF2-40B4-BE49-F238E27FC236}">
                    <a16:creationId xmlns:a16="http://schemas.microsoft.com/office/drawing/2014/main" id="{19E40F92-480A-6B45-80B6-04032937D1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6322" y="2105926"/>
                <a:ext cx="914400" cy="914400"/>
              </a:xfrm>
              <a:prstGeom prst="rect">
                <a:avLst/>
              </a:prstGeom>
            </p:spPr>
          </p:pic>
          <p:pic>
            <p:nvPicPr>
              <p:cNvPr id="219" name="Graphic 218" descr="DNA with solid fill">
                <a:extLst>
                  <a:ext uri="{FF2B5EF4-FFF2-40B4-BE49-F238E27FC236}">
                    <a16:creationId xmlns:a16="http://schemas.microsoft.com/office/drawing/2014/main" id="{09E3A7D3-9828-F44B-8C5E-650618F1F64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5400000">
                <a:off x="1812516" y="2304532"/>
                <a:ext cx="402012" cy="402012"/>
              </a:xfrm>
              <a:prstGeom prst="rect">
                <a:avLst/>
              </a:prstGeom>
            </p:spPr>
          </p:pic>
        </p:grpSp>
        <p:sp>
          <p:nvSpPr>
            <p:cNvPr id="147" name="TextBox 146">
              <a:extLst>
                <a:ext uri="{FF2B5EF4-FFF2-40B4-BE49-F238E27FC236}">
                  <a16:creationId xmlns:a16="http://schemas.microsoft.com/office/drawing/2014/main" id="{9C1DEC14-CBD0-584E-B989-D2741F5DBCEB}"/>
                </a:ext>
              </a:extLst>
            </p:cNvPr>
            <p:cNvSpPr txBox="1"/>
            <p:nvPr/>
          </p:nvSpPr>
          <p:spPr>
            <a:xfrm>
              <a:off x="369535" y="2611352"/>
              <a:ext cx="1226618"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Gene construct</a:t>
              </a:r>
            </a:p>
          </p:txBody>
        </p:sp>
        <p:grpSp>
          <p:nvGrpSpPr>
            <p:cNvPr id="148" name="Group 147">
              <a:extLst>
                <a:ext uri="{FF2B5EF4-FFF2-40B4-BE49-F238E27FC236}">
                  <a16:creationId xmlns:a16="http://schemas.microsoft.com/office/drawing/2014/main" id="{E46CDEAB-1340-9C4D-BA35-B19B7DE3F20A}"/>
                </a:ext>
              </a:extLst>
            </p:cNvPr>
            <p:cNvGrpSpPr/>
            <p:nvPr/>
          </p:nvGrpSpPr>
          <p:grpSpPr>
            <a:xfrm>
              <a:off x="970670" y="3230048"/>
              <a:ext cx="467855" cy="444033"/>
              <a:chOff x="1129599" y="3378021"/>
              <a:chExt cx="467855" cy="444033"/>
            </a:xfrm>
            <a:effectLst>
              <a:outerShdw blurRad="50800" dist="38100" algn="l" rotWithShape="0">
                <a:prstClr val="black">
                  <a:alpha val="40000"/>
                </a:prstClr>
              </a:outerShdw>
            </a:effectLst>
          </p:grpSpPr>
          <p:sp>
            <p:nvSpPr>
              <p:cNvPr id="211" name="Rectangle 210">
                <a:extLst>
                  <a:ext uri="{FF2B5EF4-FFF2-40B4-BE49-F238E27FC236}">
                    <a16:creationId xmlns:a16="http://schemas.microsoft.com/office/drawing/2014/main" id="{A4939EEB-0213-1A43-AD24-912748C5F2C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2" name="Group 211">
                <a:extLst>
                  <a:ext uri="{FF2B5EF4-FFF2-40B4-BE49-F238E27FC236}">
                    <a16:creationId xmlns:a16="http://schemas.microsoft.com/office/drawing/2014/main" id="{47C8F3CF-F042-D447-AEFC-F46ABDD102B4}"/>
                  </a:ext>
                </a:extLst>
              </p:cNvPr>
              <p:cNvGrpSpPr>
                <a:grpSpLocks noChangeAspect="1"/>
              </p:cNvGrpSpPr>
              <p:nvPr/>
            </p:nvGrpSpPr>
            <p:grpSpPr>
              <a:xfrm>
                <a:off x="1167053" y="3418263"/>
                <a:ext cx="392748" cy="383678"/>
                <a:chOff x="1278675" y="2029522"/>
                <a:chExt cx="1609491" cy="1572321"/>
              </a:xfrm>
            </p:grpSpPr>
            <p:sp>
              <p:nvSpPr>
                <p:cNvPr id="213" name="Oval 212">
                  <a:extLst>
                    <a:ext uri="{FF2B5EF4-FFF2-40B4-BE49-F238E27FC236}">
                      <a16:creationId xmlns:a16="http://schemas.microsoft.com/office/drawing/2014/main" id="{3B8CC5F2-9E2C-8140-BB5C-2CB644A0A109}"/>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4" name="Graphic 213" descr="Mitochondria with solid fill">
                  <a:extLst>
                    <a:ext uri="{FF2B5EF4-FFF2-40B4-BE49-F238E27FC236}">
                      <a16:creationId xmlns:a16="http://schemas.microsoft.com/office/drawing/2014/main" id="{DBEB3601-AE34-CD43-BC78-0E3898E4D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15" name="Group 214">
                  <a:extLst>
                    <a:ext uri="{FF2B5EF4-FFF2-40B4-BE49-F238E27FC236}">
                      <a16:creationId xmlns:a16="http://schemas.microsoft.com/office/drawing/2014/main" id="{7E204607-11D9-8E4A-8297-B2CCC8C8204F}"/>
                    </a:ext>
                  </a:extLst>
                </p:cNvPr>
                <p:cNvGrpSpPr/>
                <p:nvPr/>
              </p:nvGrpSpPr>
              <p:grpSpPr>
                <a:xfrm>
                  <a:off x="1447051" y="2230255"/>
                  <a:ext cx="813673" cy="737170"/>
                  <a:chOff x="1447051" y="2230255"/>
                  <a:chExt cx="813673" cy="737170"/>
                </a:xfrm>
              </p:grpSpPr>
              <p:sp>
                <p:nvSpPr>
                  <p:cNvPr id="216" name="Rounded Rectangle 215">
                    <a:extLst>
                      <a:ext uri="{FF2B5EF4-FFF2-40B4-BE49-F238E27FC236}">
                        <a16:creationId xmlns:a16="http://schemas.microsoft.com/office/drawing/2014/main" id="{7768C21E-5EC7-B444-887B-8D1D4F05804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193647C4-EC92-4C46-AE44-F6A1FE136F4F}"/>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pic>
          <p:nvPicPr>
            <p:cNvPr id="149" name="Graphic 148" descr="Microscope with solid fill">
              <a:extLst>
                <a:ext uri="{FF2B5EF4-FFF2-40B4-BE49-F238E27FC236}">
                  <a16:creationId xmlns:a16="http://schemas.microsoft.com/office/drawing/2014/main" id="{1527CAE8-80DB-5A4A-9EF7-47472F2D58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7882" y="3025978"/>
              <a:ext cx="708409" cy="708409"/>
            </a:xfrm>
            <a:prstGeom prst="rect">
              <a:avLst/>
            </a:prstGeom>
          </p:spPr>
        </p:pic>
        <p:sp>
          <p:nvSpPr>
            <p:cNvPr id="150" name="TextBox 149">
              <a:extLst>
                <a:ext uri="{FF2B5EF4-FFF2-40B4-BE49-F238E27FC236}">
                  <a16:creationId xmlns:a16="http://schemas.microsoft.com/office/drawing/2014/main" id="{E4C7211B-864C-5C40-BF62-02DEB7CD12A7}"/>
                </a:ext>
              </a:extLst>
            </p:cNvPr>
            <p:cNvSpPr txBox="1"/>
            <p:nvPr/>
          </p:nvSpPr>
          <p:spPr>
            <a:xfrm>
              <a:off x="282685" y="3695962"/>
              <a:ext cx="150554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Microscope images</a:t>
              </a:r>
            </a:p>
          </p:txBody>
        </p:sp>
        <p:sp>
          <p:nvSpPr>
            <p:cNvPr id="151" name="Rounded Rectangle 150">
              <a:extLst>
                <a:ext uri="{FF2B5EF4-FFF2-40B4-BE49-F238E27FC236}">
                  <a16:creationId xmlns:a16="http://schemas.microsoft.com/office/drawing/2014/main" id="{6FE0647C-9E96-9247-B79D-8A6EDFDB6282}"/>
                </a:ext>
              </a:extLst>
            </p:cNvPr>
            <p:cNvSpPr/>
            <p:nvPr/>
          </p:nvSpPr>
          <p:spPr>
            <a:xfrm>
              <a:off x="172957" y="1527048"/>
              <a:ext cx="1726755" cy="2529938"/>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71624267-41F0-5644-9CD9-93D45723CFD5}"/>
                </a:ext>
              </a:extLst>
            </p:cNvPr>
            <p:cNvSpPr txBox="1"/>
            <p:nvPr/>
          </p:nvSpPr>
          <p:spPr>
            <a:xfrm>
              <a:off x="2780103" y="1624771"/>
              <a:ext cx="3653915"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lumMod val="95000"/>
                      <a:lumOff val="5000"/>
                    </a:schemeClr>
                  </a:solidFill>
                  <a:effectLst/>
                  <a:uLnTx/>
                  <a:uFillTx/>
                  <a:latin typeface="Arial" panose="020B0604020202020204" pitchFamily="34" charset="0"/>
                  <a:cs typeface="Arial" panose="020B0604020202020204" pitchFamily="34" charset="0"/>
                </a:rPr>
                <a:t>Image Processing</a:t>
              </a:r>
            </a:p>
          </p:txBody>
        </p:sp>
        <p:pic>
          <p:nvPicPr>
            <p:cNvPr id="153" name="Graphic 152" descr="Circle with left arrow with solid fill">
              <a:extLst>
                <a:ext uri="{FF2B5EF4-FFF2-40B4-BE49-F238E27FC236}">
                  <a16:creationId xmlns:a16="http://schemas.microsoft.com/office/drawing/2014/main" id="{7C727039-84DB-8746-8C95-22678EF7061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1876964" y="2477273"/>
              <a:ext cx="714264" cy="714264"/>
            </a:xfrm>
            <a:prstGeom prst="rect">
              <a:avLst/>
            </a:prstGeom>
          </p:spPr>
        </p:pic>
        <p:sp>
          <p:nvSpPr>
            <p:cNvPr id="154" name="Rounded Rectangle 153">
              <a:extLst>
                <a:ext uri="{FF2B5EF4-FFF2-40B4-BE49-F238E27FC236}">
                  <a16:creationId xmlns:a16="http://schemas.microsoft.com/office/drawing/2014/main" id="{2C0D5212-82B5-6B45-B73C-30B42A825F8B}"/>
                </a:ext>
              </a:extLst>
            </p:cNvPr>
            <p:cNvSpPr/>
            <p:nvPr/>
          </p:nvSpPr>
          <p:spPr>
            <a:xfrm>
              <a:off x="7455227" y="1527047"/>
              <a:ext cx="1412165"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5" name="Group 154">
              <a:extLst>
                <a:ext uri="{FF2B5EF4-FFF2-40B4-BE49-F238E27FC236}">
                  <a16:creationId xmlns:a16="http://schemas.microsoft.com/office/drawing/2014/main" id="{54A3DC89-C507-894B-BCCA-FDAF1B01EA67}"/>
                </a:ext>
              </a:extLst>
            </p:cNvPr>
            <p:cNvGrpSpPr/>
            <p:nvPr/>
          </p:nvGrpSpPr>
          <p:grpSpPr>
            <a:xfrm>
              <a:off x="5415209" y="2105604"/>
              <a:ext cx="1087817" cy="868204"/>
              <a:chOff x="5574843" y="2393861"/>
              <a:chExt cx="1087817" cy="868204"/>
            </a:xfrm>
          </p:grpSpPr>
          <p:grpSp>
            <p:nvGrpSpPr>
              <p:cNvPr id="204" name="Group 203">
                <a:extLst>
                  <a:ext uri="{FF2B5EF4-FFF2-40B4-BE49-F238E27FC236}">
                    <a16:creationId xmlns:a16="http://schemas.microsoft.com/office/drawing/2014/main" id="{20778C84-8808-3241-A955-7D55D17B4DC0}"/>
                  </a:ext>
                </a:extLst>
              </p:cNvPr>
              <p:cNvGrpSpPr>
                <a:grpSpLocks noChangeAspect="1"/>
              </p:cNvGrpSpPr>
              <p:nvPr/>
            </p:nvGrpSpPr>
            <p:grpSpPr>
              <a:xfrm>
                <a:off x="5802951" y="2527243"/>
                <a:ext cx="620424" cy="606096"/>
                <a:chOff x="1278675" y="2029522"/>
                <a:chExt cx="1609491" cy="1572321"/>
              </a:xfrm>
            </p:grpSpPr>
            <p:sp>
              <p:nvSpPr>
                <p:cNvPr id="206" name="Oval 205">
                  <a:extLst>
                    <a:ext uri="{FF2B5EF4-FFF2-40B4-BE49-F238E27FC236}">
                      <a16:creationId xmlns:a16="http://schemas.microsoft.com/office/drawing/2014/main" id="{A51525C5-F093-E44F-AB61-3BC95EFFDBC7}"/>
                    </a:ext>
                  </a:extLst>
                </p:cNvPr>
                <p:cNvSpPr/>
                <p:nvPr/>
              </p:nvSpPr>
              <p:spPr>
                <a:xfrm>
                  <a:off x="1278675" y="2029522"/>
                  <a:ext cx="1609491" cy="1572321"/>
                </a:xfrm>
                <a:prstGeom prst="ellipse">
                  <a:avLst/>
                </a:prstGeom>
                <a:noFill/>
                <a:ln w="28575" cap="flat" cmpd="sng" algn="ctr">
                  <a:solidFill>
                    <a:srgbClr val="4730FC">
                      <a:alpha val="2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7" name="Graphic 206" descr="Mitochondria with solid fill">
                  <a:extLst>
                    <a:ext uri="{FF2B5EF4-FFF2-40B4-BE49-F238E27FC236}">
                      <a16:creationId xmlns:a16="http://schemas.microsoft.com/office/drawing/2014/main" id="{7FC7DA97-F1DF-FE4B-91BE-E640417F44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25333">
                  <a:off x="1896233" y="2729956"/>
                  <a:ext cx="833526" cy="833526"/>
                </a:xfrm>
                <a:prstGeom prst="rect">
                  <a:avLst/>
                </a:prstGeom>
              </p:spPr>
            </p:pic>
            <p:grpSp>
              <p:nvGrpSpPr>
                <p:cNvPr id="208" name="Group 207">
                  <a:extLst>
                    <a:ext uri="{FF2B5EF4-FFF2-40B4-BE49-F238E27FC236}">
                      <a16:creationId xmlns:a16="http://schemas.microsoft.com/office/drawing/2014/main" id="{90E79EE9-94EF-DE4D-BC01-C006A4DE4055}"/>
                    </a:ext>
                  </a:extLst>
                </p:cNvPr>
                <p:cNvGrpSpPr/>
                <p:nvPr/>
              </p:nvGrpSpPr>
              <p:grpSpPr>
                <a:xfrm>
                  <a:off x="1447051" y="2230255"/>
                  <a:ext cx="813673" cy="737170"/>
                  <a:chOff x="1447051" y="2230255"/>
                  <a:chExt cx="813673" cy="737170"/>
                </a:xfrm>
              </p:grpSpPr>
              <p:sp>
                <p:nvSpPr>
                  <p:cNvPr id="209" name="Rounded Rectangle 208">
                    <a:extLst>
                      <a:ext uri="{FF2B5EF4-FFF2-40B4-BE49-F238E27FC236}">
                        <a16:creationId xmlns:a16="http://schemas.microsoft.com/office/drawing/2014/main" id="{0E7485F6-389A-F742-9137-02E0CBB875D1}"/>
                      </a:ext>
                    </a:extLst>
                  </p:cNvPr>
                  <p:cNvSpPr/>
                  <p:nvPr/>
                </p:nvSpPr>
                <p:spPr>
                  <a:xfrm rot="18947416">
                    <a:off x="1447051" y="2230255"/>
                    <a:ext cx="813673" cy="737170"/>
                  </a:xfrm>
                  <a:prstGeom prst="roundRect">
                    <a:avLst>
                      <a:gd name="adj" fmla="val 38068"/>
                    </a:avLst>
                  </a:prstGeom>
                  <a:solidFill>
                    <a:srgbClr val="7E6EFC">
                      <a:alpha val="11872"/>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B207B595-7B3F-7D41-AE2E-FA6C685C9EDE}"/>
                      </a:ext>
                    </a:extLst>
                  </p:cNvPr>
                  <p:cNvSpPr/>
                  <p:nvPr/>
                </p:nvSpPr>
                <p:spPr>
                  <a:xfrm>
                    <a:off x="1664438" y="2401167"/>
                    <a:ext cx="378899" cy="395346"/>
                  </a:xfrm>
                  <a:prstGeom prst="ellipse">
                    <a:avLst/>
                  </a:prstGeom>
                  <a:solidFill>
                    <a:srgbClr val="4730FC">
                      <a:alpha val="17617"/>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05" name="Rectangle 204">
                <a:extLst>
                  <a:ext uri="{FF2B5EF4-FFF2-40B4-BE49-F238E27FC236}">
                    <a16:creationId xmlns:a16="http://schemas.microsoft.com/office/drawing/2014/main" id="{37C1F580-D22F-B840-BA7E-7C171FA8F922}"/>
                  </a:ext>
                </a:extLst>
              </p:cNvPr>
              <p:cNvSpPr/>
              <p:nvPr/>
            </p:nvSpPr>
            <p:spPr>
              <a:xfrm>
                <a:off x="5574843" y="2393861"/>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156" name="Graphic 155" descr="Database with solid fill">
              <a:extLst>
                <a:ext uri="{FF2B5EF4-FFF2-40B4-BE49-F238E27FC236}">
                  <a16:creationId xmlns:a16="http://schemas.microsoft.com/office/drawing/2014/main" id="{5DF71824-6FA2-9940-9BD5-3F33BDC883B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06761" y="2298892"/>
              <a:ext cx="509856" cy="509856"/>
            </a:xfrm>
            <a:prstGeom prst="rect">
              <a:avLst/>
            </a:prstGeom>
          </p:spPr>
        </p:pic>
        <p:sp>
          <p:nvSpPr>
            <p:cNvPr id="157" name="TextBox 156">
              <a:extLst>
                <a:ext uri="{FF2B5EF4-FFF2-40B4-BE49-F238E27FC236}">
                  <a16:creationId xmlns:a16="http://schemas.microsoft.com/office/drawing/2014/main" id="{04BA2F5A-5D8A-4444-B542-2483943F3868}"/>
                </a:ext>
              </a:extLst>
            </p:cNvPr>
            <p:cNvSpPr txBox="1"/>
            <p:nvPr/>
          </p:nvSpPr>
          <p:spPr>
            <a:xfrm>
              <a:off x="5288134" y="3152774"/>
              <a:ext cx="1313001"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Arial" panose="020B0604020202020204" pitchFamily="34" charset="0"/>
                  <a:cs typeface="Arial" panose="020B0604020202020204" pitchFamily="34" charset="0"/>
                </a:rPr>
                <a:t>D</a:t>
              </a:r>
              <a:r>
                <a:rPr kumimoji="0" lang="en-US" sz="12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ata</a:t>
              </a: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management</a:t>
              </a:r>
            </a:p>
          </p:txBody>
        </p:sp>
        <p:sp>
          <p:nvSpPr>
            <p:cNvPr id="158" name="TextBox 157">
              <a:extLst>
                <a:ext uri="{FF2B5EF4-FFF2-40B4-BE49-F238E27FC236}">
                  <a16:creationId xmlns:a16="http://schemas.microsoft.com/office/drawing/2014/main" id="{C49CDE13-7B88-DC4D-8E1C-EF793E6FBB08}"/>
                </a:ext>
              </a:extLst>
            </p:cNvPr>
            <p:cNvSpPr txBox="1"/>
            <p:nvPr/>
          </p:nvSpPr>
          <p:spPr>
            <a:xfrm>
              <a:off x="7518062" y="3318951"/>
              <a:ext cx="134933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Simulated data</a:t>
              </a:r>
            </a:p>
          </p:txBody>
        </p:sp>
        <p:pic>
          <p:nvPicPr>
            <p:cNvPr id="159" name="Graphic 158" descr="Bar chart with solid fill">
              <a:extLst>
                <a:ext uri="{FF2B5EF4-FFF2-40B4-BE49-F238E27FC236}">
                  <a16:creationId xmlns:a16="http://schemas.microsoft.com/office/drawing/2014/main" id="{1FC872C3-06E1-E841-97F2-66E8C2DB9F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880512" y="2568528"/>
              <a:ext cx="418621" cy="418621"/>
            </a:xfrm>
            <a:prstGeom prst="rect">
              <a:avLst/>
            </a:prstGeom>
          </p:spPr>
        </p:pic>
        <p:sp>
          <p:nvSpPr>
            <p:cNvPr id="160" name="TextBox 159">
              <a:extLst>
                <a:ext uri="{FF2B5EF4-FFF2-40B4-BE49-F238E27FC236}">
                  <a16:creationId xmlns:a16="http://schemas.microsoft.com/office/drawing/2014/main" id="{B13FE384-C525-0E43-A327-C136B78408DE}"/>
                </a:ext>
              </a:extLst>
            </p:cNvPr>
            <p:cNvSpPr txBox="1"/>
            <p:nvPr/>
          </p:nvSpPr>
          <p:spPr>
            <a:xfrm>
              <a:off x="7505547" y="1624771"/>
              <a:ext cx="129901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lumMod val="95000"/>
                      <a:lumOff val="5000"/>
                    </a:schemeClr>
                  </a:solidFill>
                  <a:effectLst/>
                  <a:uLnTx/>
                  <a:uFillTx/>
                  <a:latin typeface="Arial" panose="020B0604020202020204" pitchFamily="34" charset="0"/>
                  <a:cs typeface="Arial" panose="020B0604020202020204" pitchFamily="34" charset="0"/>
                </a:rPr>
                <a:t>Modeling</a:t>
              </a:r>
            </a:p>
          </p:txBody>
        </p:sp>
        <p:pic>
          <p:nvPicPr>
            <p:cNvPr id="162" name="Graphic 161" descr="Normal Distribution with solid fill">
              <a:extLst>
                <a:ext uri="{FF2B5EF4-FFF2-40B4-BE49-F238E27FC236}">
                  <a16:creationId xmlns:a16="http://schemas.microsoft.com/office/drawing/2014/main" id="{61D15464-5897-8240-BEF7-394E589C09A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77608" y="2250530"/>
              <a:ext cx="487773" cy="487773"/>
            </a:xfrm>
            <a:prstGeom prst="rect">
              <a:avLst/>
            </a:prstGeom>
          </p:spPr>
        </p:pic>
        <p:sp>
          <p:nvSpPr>
            <p:cNvPr id="163" name="Rectangle 162">
              <a:extLst>
                <a:ext uri="{FF2B5EF4-FFF2-40B4-BE49-F238E27FC236}">
                  <a16:creationId xmlns:a16="http://schemas.microsoft.com/office/drawing/2014/main" id="{C39AEA9D-8208-9540-8741-6C23E2A2CB69}"/>
                </a:ext>
              </a:extLst>
            </p:cNvPr>
            <p:cNvSpPr/>
            <p:nvPr/>
          </p:nvSpPr>
          <p:spPr>
            <a:xfrm>
              <a:off x="7654127" y="2107791"/>
              <a:ext cx="1087817" cy="868204"/>
            </a:xfrm>
            <a:prstGeom prst="rect">
              <a:avLst/>
            </a:prstGeom>
            <a:noFill/>
            <a:ln w="12700" cap="flat" cmpd="sng" algn="ctr">
              <a:solidFill>
                <a:srgbClr val="008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4" name="Graphic 163" descr="Circle with left arrow with solid fill">
              <a:extLst>
                <a:ext uri="{FF2B5EF4-FFF2-40B4-BE49-F238E27FC236}">
                  <a16:creationId xmlns:a16="http://schemas.microsoft.com/office/drawing/2014/main" id="{B577A73C-7436-9C4A-A8D7-3818310659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8925169" y="2477274"/>
              <a:ext cx="714264" cy="714264"/>
            </a:xfrm>
            <a:prstGeom prst="rect">
              <a:avLst/>
            </a:prstGeom>
          </p:spPr>
        </p:pic>
        <p:sp>
          <p:nvSpPr>
            <p:cNvPr id="165" name="Rounded Rectangle 164">
              <a:extLst>
                <a:ext uri="{FF2B5EF4-FFF2-40B4-BE49-F238E27FC236}">
                  <a16:creationId xmlns:a16="http://schemas.microsoft.com/office/drawing/2014/main" id="{FABF60FB-F0B5-A44C-8179-1295DBFBA3A6}"/>
                </a:ext>
              </a:extLst>
            </p:cNvPr>
            <p:cNvSpPr/>
            <p:nvPr/>
          </p:nvSpPr>
          <p:spPr>
            <a:xfrm>
              <a:off x="9625037" y="1534052"/>
              <a:ext cx="2197306"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28C8C2A5-41A7-404B-83FF-8159FCEF255F}"/>
                </a:ext>
              </a:extLst>
            </p:cNvPr>
            <p:cNvSpPr txBox="1"/>
            <p:nvPr/>
          </p:nvSpPr>
          <p:spPr>
            <a:xfrm>
              <a:off x="9823805" y="3152774"/>
              <a:ext cx="1998538"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Arial" panose="020B0604020202020204" pitchFamily="34" charset="0"/>
                  <a:cs typeface="Arial" panose="020B0604020202020204" pitchFamily="34" charset="0"/>
                </a:rPr>
                <a:t>Mo</a:t>
              </a: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del selection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Arial" panose="020B0604020202020204" pitchFamily="34" charset="0"/>
                  <a:cs typeface="Arial" panose="020B0604020202020204" pitchFamily="34" charset="0"/>
                </a:rPr>
                <a:t>Biophysical parameters</a:t>
              </a: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p:txBody>
        </p:sp>
        <p:grpSp>
          <p:nvGrpSpPr>
            <p:cNvPr id="167" name="Group 166">
              <a:extLst>
                <a:ext uri="{FF2B5EF4-FFF2-40B4-BE49-F238E27FC236}">
                  <a16:creationId xmlns:a16="http://schemas.microsoft.com/office/drawing/2014/main" id="{4BF08177-C471-334E-9DCA-8A69616906C7}"/>
                </a:ext>
              </a:extLst>
            </p:cNvPr>
            <p:cNvGrpSpPr/>
            <p:nvPr/>
          </p:nvGrpSpPr>
          <p:grpSpPr>
            <a:xfrm>
              <a:off x="9547979" y="1833252"/>
              <a:ext cx="1264859" cy="1211538"/>
              <a:chOff x="3352468" y="4772626"/>
              <a:chExt cx="1666174" cy="1666174"/>
            </a:xfrm>
          </p:grpSpPr>
          <p:grpSp>
            <p:nvGrpSpPr>
              <p:cNvPr id="196" name="Group 195">
                <a:extLst>
                  <a:ext uri="{FF2B5EF4-FFF2-40B4-BE49-F238E27FC236}">
                    <a16:creationId xmlns:a16="http://schemas.microsoft.com/office/drawing/2014/main" id="{3153A017-B4CE-8F47-8930-CE2A6B076D09}"/>
                  </a:ext>
                </a:extLst>
              </p:cNvPr>
              <p:cNvGrpSpPr/>
              <p:nvPr/>
            </p:nvGrpSpPr>
            <p:grpSpPr>
              <a:xfrm>
                <a:off x="3352468" y="4772626"/>
                <a:ext cx="1666174" cy="1666174"/>
                <a:chOff x="9409985" y="2446869"/>
                <a:chExt cx="1666174" cy="1666174"/>
              </a:xfrm>
              <a:solidFill>
                <a:sysClr val="windowText" lastClr="000000">
                  <a:lumMod val="65000"/>
                  <a:lumOff val="35000"/>
                </a:sysClr>
              </a:solidFill>
            </p:grpSpPr>
            <p:pic>
              <p:nvPicPr>
                <p:cNvPr id="200" name="Graphic 199" descr="Circular flowchart with solid fill">
                  <a:extLst>
                    <a:ext uri="{FF2B5EF4-FFF2-40B4-BE49-F238E27FC236}">
                      <a16:creationId xmlns:a16="http://schemas.microsoft.com/office/drawing/2014/main" id="{79F90E13-6B73-E547-B58A-3FCEFE2D1C6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409985" y="2446869"/>
                  <a:ext cx="1666174" cy="1666174"/>
                </a:xfrm>
                <a:prstGeom prst="rect">
                  <a:avLst/>
                </a:prstGeom>
              </p:spPr>
            </p:pic>
            <p:sp>
              <p:nvSpPr>
                <p:cNvPr id="201" name="TextBox 200">
                  <a:extLst>
                    <a:ext uri="{FF2B5EF4-FFF2-40B4-BE49-F238E27FC236}">
                      <a16:creationId xmlns:a16="http://schemas.microsoft.com/office/drawing/2014/main" id="{3713EF54-16EF-704E-B3A9-2E815E281AE1}"/>
                    </a:ext>
                  </a:extLst>
                </p:cNvPr>
                <p:cNvSpPr txBox="1"/>
                <p:nvPr/>
              </p:nvSpPr>
              <p:spPr>
                <a:xfrm>
                  <a:off x="10041869" y="2621965"/>
                  <a:ext cx="398799" cy="33885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2</a:t>
                  </a:r>
                </a:p>
              </p:txBody>
            </p:sp>
            <p:sp>
              <p:nvSpPr>
                <p:cNvPr id="202" name="TextBox 201">
                  <a:extLst>
                    <a:ext uri="{FF2B5EF4-FFF2-40B4-BE49-F238E27FC236}">
                      <a16:creationId xmlns:a16="http://schemas.microsoft.com/office/drawing/2014/main" id="{9EC882FC-F909-A041-900F-BFEFFFE489C5}"/>
                    </a:ext>
                  </a:extLst>
                </p:cNvPr>
                <p:cNvSpPr txBox="1"/>
                <p:nvPr/>
              </p:nvSpPr>
              <p:spPr>
                <a:xfrm>
                  <a:off x="9599909" y="3358588"/>
                  <a:ext cx="389032" cy="33885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1</a:t>
                  </a:r>
                </a:p>
              </p:txBody>
            </p:sp>
            <p:sp>
              <p:nvSpPr>
                <p:cNvPr id="203" name="TextBox 202">
                  <a:extLst>
                    <a:ext uri="{FF2B5EF4-FFF2-40B4-BE49-F238E27FC236}">
                      <a16:creationId xmlns:a16="http://schemas.microsoft.com/office/drawing/2014/main" id="{81E5D465-97AA-0A49-B2F2-F7E8602160B6}"/>
                    </a:ext>
                  </a:extLst>
                </p:cNvPr>
                <p:cNvSpPr txBox="1"/>
                <p:nvPr/>
              </p:nvSpPr>
              <p:spPr>
                <a:xfrm>
                  <a:off x="10471700" y="3355317"/>
                  <a:ext cx="389032" cy="338859"/>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3</a:t>
                  </a:r>
                </a:p>
              </p:txBody>
            </p:sp>
          </p:grpSp>
          <p:sp>
            <p:nvSpPr>
              <p:cNvPr id="197" name="Half Frame 196">
                <a:extLst>
                  <a:ext uri="{FF2B5EF4-FFF2-40B4-BE49-F238E27FC236}">
                    <a16:creationId xmlns:a16="http://schemas.microsoft.com/office/drawing/2014/main" id="{0145DDC7-A5E7-3E42-9903-6BDFA8A8F238}"/>
                  </a:ext>
                </a:extLst>
              </p:cNvPr>
              <p:cNvSpPr/>
              <p:nvPr/>
            </p:nvSpPr>
            <p:spPr>
              <a:xfrm rot="5806299">
                <a:off x="3840405" y="5183613"/>
                <a:ext cx="163397" cy="156472"/>
              </a:xfrm>
              <a:prstGeom prst="halfFrame">
                <a:avLst>
                  <a:gd name="adj1" fmla="val 22796"/>
                  <a:gd name="adj2" fmla="val 22796"/>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8" name="Half Frame 197">
                <a:extLst>
                  <a:ext uri="{FF2B5EF4-FFF2-40B4-BE49-F238E27FC236}">
                    <a16:creationId xmlns:a16="http://schemas.microsoft.com/office/drawing/2014/main" id="{0E0DB770-8F34-B14B-BAA2-2831F20A7CA6}"/>
                  </a:ext>
                </a:extLst>
              </p:cNvPr>
              <p:cNvSpPr/>
              <p:nvPr/>
            </p:nvSpPr>
            <p:spPr>
              <a:xfrm rot="21166664">
                <a:off x="3868255" y="6010860"/>
                <a:ext cx="163397" cy="156472"/>
              </a:xfrm>
              <a:prstGeom prst="halfFrame">
                <a:avLst>
                  <a:gd name="adj1" fmla="val 22796"/>
                  <a:gd name="adj2" fmla="val 22796"/>
                </a:avLst>
              </a:prstGeom>
              <a:solidFill>
                <a:sysClr val="windowText" lastClr="000000">
                  <a:lumMod val="75000"/>
                  <a:lumOff val="2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7412DA6F-93DA-D743-BCF9-4D71A47D7F25}"/>
                  </a:ext>
                </a:extLst>
              </p:cNvPr>
              <p:cNvSpPr/>
              <p:nvPr/>
            </p:nvSpPr>
            <p:spPr>
              <a:xfrm>
                <a:off x="4555869" y="5656286"/>
                <a:ext cx="218425" cy="45719"/>
              </a:xfrm>
              <a:prstGeom prst="rect">
                <a:avLst/>
              </a:prstGeom>
              <a:solidFill>
                <a:sysClr val="windowText" lastClr="000000">
                  <a:lumMod val="75000"/>
                  <a:lumOff val="2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oup 167">
              <a:extLst>
                <a:ext uri="{FF2B5EF4-FFF2-40B4-BE49-F238E27FC236}">
                  <a16:creationId xmlns:a16="http://schemas.microsoft.com/office/drawing/2014/main" id="{8432C158-F869-9E47-B886-271F54AA7FF3}"/>
                </a:ext>
              </a:extLst>
            </p:cNvPr>
            <p:cNvGrpSpPr/>
            <p:nvPr/>
          </p:nvGrpSpPr>
          <p:grpSpPr>
            <a:xfrm>
              <a:off x="11122275" y="2090611"/>
              <a:ext cx="467855" cy="444033"/>
              <a:chOff x="1129599" y="3378021"/>
              <a:chExt cx="467855" cy="444033"/>
            </a:xfrm>
            <a:effectLst>
              <a:outerShdw blurRad="50800" dist="38100" algn="l" rotWithShape="0">
                <a:prstClr val="black">
                  <a:alpha val="40000"/>
                </a:prstClr>
              </a:outerShdw>
            </a:effectLst>
          </p:grpSpPr>
          <p:sp>
            <p:nvSpPr>
              <p:cNvPr id="189" name="Rectangle 188">
                <a:extLst>
                  <a:ext uri="{FF2B5EF4-FFF2-40B4-BE49-F238E27FC236}">
                    <a16:creationId xmlns:a16="http://schemas.microsoft.com/office/drawing/2014/main" id="{97FFFAAC-B8BD-A741-B1C9-1FDF91D7A80C}"/>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0" name="Group 189">
                <a:extLst>
                  <a:ext uri="{FF2B5EF4-FFF2-40B4-BE49-F238E27FC236}">
                    <a16:creationId xmlns:a16="http://schemas.microsoft.com/office/drawing/2014/main" id="{C6FF7881-78DD-0B4D-8681-56700C451708}"/>
                  </a:ext>
                </a:extLst>
              </p:cNvPr>
              <p:cNvGrpSpPr>
                <a:grpSpLocks noChangeAspect="1"/>
              </p:cNvGrpSpPr>
              <p:nvPr/>
            </p:nvGrpSpPr>
            <p:grpSpPr>
              <a:xfrm>
                <a:off x="1167053" y="3418263"/>
                <a:ext cx="392748" cy="383678"/>
                <a:chOff x="1278675" y="2029522"/>
                <a:chExt cx="1609491" cy="1572321"/>
              </a:xfrm>
            </p:grpSpPr>
            <p:sp>
              <p:nvSpPr>
                <p:cNvPr id="191" name="Oval 190">
                  <a:extLst>
                    <a:ext uri="{FF2B5EF4-FFF2-40B4-BE49-F238E27FC236}">
                      <a16:creationId xmlns:a16="http://schemas.microsoft.com/office/drawing/2014/main" id="{8506BE6E-1753-9D49-AC28-EF7413337244}"/>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92" name="Graphic 191" descr="Mitochondria with solid fill">
                  <a:extLst>
                    <a:ext uri="{FF2B5EF4-FFF2-40B4-BE49-F238E27FC236}">
                      <a16:creationId xmlns:a16="http://schemas.microsoft.com/office/drawing/2014/main" id="{A3A6EBBA-9E2D-C445-AC64-97149652B9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93" name="Group 192">
                  <a:extLst>
                    <a:ext uri="{FF2B5EF4-FFF2-40B4-BE49-F238E27FC236}">
                      <a16:creationId xmlns:a16="http://schemas.microsoft.com/office/drawing/2014/main" id="{5BC77D7B-4A22-6F4F-9686-EDA7D4B80C82}"/>
                    </a:ext>
                  </a:extLst>
                </p:cNvPr>
                <p:cNvGrpSpPr/>
                <p:nvPr/>
              </p:nvGrpSpPr>
              <p:grpSpPr>
                <a:xfrm>
                  <a:off x="1447051" y="2230255"/>
                  <a:ext cx="813673" cy="737170"/>
                  <a:chOff x="1447051" y="2230255"/>
                  <a:chExt cx="813673" cy="737170"/>
                </a:xfrm>
              </p:grpSpPr>
              <p:sp>
                <p:nvSpPr>
                  <p:cNvPr id="194" name="Rounded Rectangle 193">
                    <a:extLst>
                      <a:ext uri="{FF2B5EF4-FFF2-40B4-BE49-F238E27FC236}">
                        <a16:creationId xmlns:a16="http://schemas.microsoft.com/office/drawing/2014/main" id="{2937A686-F95C-9B42-91E4-FFE1CE8739D8}"/>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BDFAB087-1BD7-634C-A72D-D1AD1FFDBE93}"/>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69" name="Group 168">
              <a:extLst>
                <a:ext uri="{FF2B5EF4-FFF2-40B4-BE49-F238E27FC236}">
                  <a16:creationId xmlns:a16="http://schemas.microsoft.com/office/drawing/2014/main" id="{9265C12E-A1DF-0F43-8FEC-B1EB969EBB22}"/>
                </a:ext>
              </a:extLst>
            </p:cNvPr>
            <p:cNvGrpSpPr/>
            <p:nvPr/>
          </p:nvGrpSpPr>
          <p:grpSpPr>
            <a:xfrm>
              <a:off x="11027383" y="2215866"/>
              <a:ext cx="467855" cy="444033"/>
              <a:chOff x="1129599" y="3378021"/>
              <a:chExt cx="467855" cy="444033"/>
            </a:xfrm>
            <a:effectLst>
              <a:outerShdw blurRad="50800" dist="38100" algn="l" rotWithShape="0">
                <a:prstClr val="black">
                  <a:alpha val="40000"/>
                </a:prstClr>
              </a:outerShdw>
            </a:effectLst>
          </p:grpSpPr>
          <p:sp>
            <p:nvSpPr>
              <p:cNvPr id="182" name="Rectangle 181">
                <a:extLst>
                  <a:ext uri="{FF2B5EF4-FFF2-40B4-BE49-F238E27FC236}">
                    <a16:creationId xmlns:a16="http://schemas.microsoft.com/office/drawing/2014/main" id="{D67C0773-9D3C-B842-946C-BBFA0462EE3E}"/>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3" name="Group 182">
                <a:extLst>
                  <a:ext uri="{FF2B5EF4-FFF2-40B4-BE49-F238E27FC236}">
                    <a16:creationId xmlns:a16="http://schemas.microsoft.com/office/drawing/2014/main" id="{08D61798-4BDF-3040-8CFD-1AF60EEFF378}"/>
                  </a:ext>
                </a:extLst>
              </p:cNvPr>
              <p:cNvGrpSpPr>
                <a:grpSpLocks noChangeAspect="1"/>
              </p:cNvGrpSpPr>
              <p:nvPr/>
            </p:nvGrpSpPr>
            <p:grpSpPr>
              <a:xfrm>
                <a:off x="1167053" y="3418263"/>
                <a:ext cx="392748" cy="383678"/>
                <a:chOff x="1278675" y="2029522"/>
                <a:chExt cx="1609491" cy="1572321"/>
              </a:xfrm>
            </p:grpSpPr>
            <p:sp>
              <p:nvSpPr>
                <p:cNvPr id="184" name="Oval 183">
                  <a:extLst>
                    <a:ext uri="{FF2B5EF4-FFF2-40B4-BE49-F238E27FC236}">
                      <a16:creationId xmlns:a16="http://schemas.microsoft.com/office/drawing/2014/main" id="{2C26C73D-A2D1-9547-A63A-138BB49C7EF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5" name="Graphic 184" descr="Mitochondria with solid fill">
                  <a:extLst>
                    <a:ext uri="{FF2B5EF4-FFF2-40B4-BE49-F238E27FC236}">
                      <a16:creationId xmlns:a16="http://schemas.microsoft.com/office/drawing/2014/main" id="{238FBFBA-15C8-7043-B2EB-00CD827C7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86" name="Group 185">
                  <a:extLst>
                    <a:ext uri="{FF2B5EF4-FFF2-40B4-BE49-F238E27FC236}">
                      <a16:creationId xmlns:a16="http://schemas.microsoft.com/office/drawing/2014/main" id="{7B5E8037-5C13-E244-98CA-57F13B1ED023}"/>
                    </a:ext>
                  </a:extLst>
                </p:cNvPr>
                <p:cNvGrpSpPr/>
                <p:nvPr/>
              </p:nvGrpSpPr>
              <p:grpSpPr>
                <a:xfrm>
                  <a:off x="1447051" y="2230255"/>
                  <a:ext cx="813673" cy="737170"/>
                  <a:chOff x="1447051" y="2230255"/>
                  <a:chExt cx="813673" cy="737170"/>
                </a:xfrm>
              </p:grpSpPr>
              <p:sp>
                <p:nvSpPr>
                  <p:cNvPr id="187" name="Rounded Rectangle 186">
                    <a:extLst>
                      <a:ext uri="{FF2B5EF4-FFF2-40B4-BE49-F238E27FC236}">
                        <a16:creationId xmlns:a16="http://schemas.microsoft.com/office/drawing/2014/main" id="{6D4B882D-CB02-5C48-9CE7-F41D0C78A564}"/>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8" name="Oval 187">
                    <a:extLst>
                      <a:ext uri="{FF2B5EF4-FFF2-40B4-BE49-F238E27FC236}">
                        <a16:creationId xmlns:a16="http://schemas.microsoft.com/office/drawing/2014/main" id="{28694D62-9F51-704D-A874-43D81002525E}"/>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70" name="Group 169">
              <a:extLst>
                <a:ext uri="{FF2B5EF4-FFF2-40B4-BE49-F238E27FC236}">
                  <a16:creationId xmlns:a16="http://schemas.microsoft.com/office/drawing/2014/main" id="{14FD25AB-1987-A24B-9E1C-1240F8907834}"/>
                </a:ext>
              </a:extLst>
            </p:cNvPr>
            <p:cNvGrpSpPr/>
            <p:nvPr/>
          </p:nvGrpSpPr>
          <p:grpSpPr>
            <a:xfrm>
              <a:off x="10914811" y="2333536"/>
              <a:ext cx="467855" cy="444033"/>
              <a:chOff x="1129599" y="3378021"/>
              <a:chExt cx="467855" cy="444033"/>
            </a:xfrm>
            <a:effectLst>
              <a:outerShdw blurRad="50800" dist="38100" algn="l" rotWithShape="0">
                <a:prstClr val="black">
                  <a:alpha val="40000"/>
                </a:prstClr>
              </a:outerShdw>
            </a:effectLst>
          </p:grpSpPr>
          <p:sp>
            <p:nvSpPr>
              <p:cNvPr id="175" name="Rectangle 174">
                <a:extLst>
                  <a:ext uri="{FF2B5EF4-FFF2-40B4-BE49-F238E27FC236}">
                    <a16:creationId xmlns:a16="http://schemas.microsoft.com/office/drawing/2014/main" id="{04372EF0-8E0E-C747-A6C6-740402008012}"/>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90B7E9E0-658F-E14A-887D-A5C7AFCBF026}"/>
                  </a:ext>
                </a:extLst>
              </p:cNvPr>
              <p:cNvGrpSpPr>
                <a:grpSpLocks noChangeAspect="1"/>
              </p:cNvGrpSpPr>
              <p:nvPr/>
            </p:nvGrpSpPr>
            <p:grpSpPr>
              <a:xfrm>
                <a:off x="1167053" y="3418263"/>
                <a:ext cx="392748" cy="383678"/>
                <a:chOff x="1278675" y="2029522"/>
                <a:chExt cx="1609491" cy="1572321"/>
              </a:xfrm>
            </p:grpSpPr>
            <p:sp>
              <p:nvSpPr>
                <p:cNvPr id="177" name="Oval 176">
                  <a:extLst>
                    <a:ext uri="{FF2B5EF4-FFF2-40B4-BE49-F238E27FC236}">
                      <a16:creationId xmlns:a16="http://schemas.microsoft.com/office/drawing/2014/main" id="{2A141A4E-5586-CA4F-B496-06CA55327349}"/>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8" name="Graphic 177" descr="Mitochondria with solid fill">
                  <a:extLst>
                    <a:ext uri="{FF2B5EF4-FFF2-40B4-BE49-F238E27FC236}">
                      <a16:creationId xmlns:a16="http://schemas.microsoft.com/office/drawing/2014/main" id="{1D0C7287-E52D-9E40-895E-3A5F1B963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79" name="Group 178">
                  <a:extLst>
                    <a:ext uri="{FF2B5EF4-FFF2-40B4-BE49-F238E27FC236}">
                      <a16:creationId xmlns:a16="http://schemas.microsoft.com/office/drawing/2014/main" id="{C50F519D-3A69-B149-88F6-8B2672E94BE2}"/>
                    </a:ext>
                  </a:extLst>
                </p:cNvPr>
                <p:cNvGrpSpPr/>
                <p:nvPr/>
              </p:nvGrpSpPr>
              <p:grpSpPr>
                <a:xfrm>
                  <a:off x="1447051" y="2230255"/>
                  <a:ext cx="813673" cy="737170"/>
                  <a:chOff x="1447051" y="2230255"/>
                  <a:chExt cx="813673" cy="737170"/>
                </a:xfrm>
              </p:grpSpPr>
              <p:sp>
                <p:nvSpPr>
                  <p:cNvPr id="180" name="Rounded Rectangle 179">
                    <a:extLst>
                      <a:ext uri="{FF2B5EF4-FFF2-40B4-BE49-F238E27FC236}">
                        <a16:creationId xmlns:a16="http://schemas.microsoft.com/office/drawing/2014/main" id="{522E1198-7739-E44C-8D18-89B6FAA379B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1" name="Oval 180">
                    <a:extLst>
                      <a:ext uri="{FF2B5EF4-FFF2-40B4-BE49-F238E27FC236}">
                        <a16:creationId xmlns:a16="http://schemas.microsoft.com/office/drawing/2014/main" id="{F18C9EA4-B8CB-A346-B133-038CC0AAD21A}"/>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71" name="TextBox 170">
              <a:extLst>
                <a:ext uri="{FF2B5EF4-FFF2-40B4-BE49-F238E27FC236}">
                  <a16:creationId xmlns:a16="http://schemas.microsoft.com/office/drawing/2014/main" id="{02B49A21-F3E4-FA46-BCBB-F7CDF84FA7FD}"/>
                </a:ext>
              </a:extLst>
            </p:cNvPr>
            <p:cNvSpPr txBox="1"/>
            <p:nvPr/>
          </p:nvSpPr>
          <p:spPr>
            <a:xfrm>
              <a:off x="9664171" y="1527475"/>
              <a:ext cx="2106481"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lumMod val="95000"/>
                      <a:lumOff val="5000"/>
                    </a:schemeClr>
                  </a:solidFill>
                  <a:effectLst/>
                  <a:uLnTx/>
                  <a:uFillTx/>
                  <a:latin typeface="Arial" panose="020B0604020202020204" pitchFamily="34" charset="0"/>
                  <a:cs typeface="Arial" panose="020B0604020202020204" pitchFamily="34" charset="0"/>
                </a:rPr>
                <a:t>Visualization and Interpretation</a:t>
              </a:r>
            </a:p>
          </p:txBody>
        </p:sp>
        <p:pic>
          <p:nvPicPr>
            <p:cNvPr id="172" name="Graphic 171" descr="Research with solid fill">
              <a:extLst>
                <a:ext uri="{FF2B5EF4-FFF2-40B4-BE49-F238E27FC236}">
                  <a16:creationId xmlns:a16="http://schemas.microsoft.com/office/drawing/2014/main" id="{391EE74E-4020-E744-87E1-72715382D3A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339132" y="2616364"/>
              <a:ext cx="401030" cy="401030"/>
            </a:xfrm>
            <a:prstGeom prst="rect">
              <a:avLst/>
            </a:prstGeom>
          </p:spPr>
        </p:pic>
        <p:sp>
          <p:nvSpPr>
            <p:cNvPr id="173" name="TextBox 172">
              <a:extLst>
                <a:ext uri="{FF2B5EF4-FFF2-40B4-BE49-F238E27FC236}">
                  <a16:creationId xmlns:a16="http://schemas.microsoft.com/office/drawing/2014/main" id="{53D94D05-14DD-B846-B383-4E3364738258}"/>
                </a:ext>
              </a:extLst>
            </p:cNvPr>
            <p:cNvSpPr txBox="1"/>
            <p:nvPr/>
          </p:nvSpPr>
          <p:spPr>
            <a:xfrm>
              <a:off x="151756" y="1609042"/>
              <a:ext cx="1747955"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lumMod val="95000"/>
                      <a:lumOff val="5000"/>
                    </a:schemeClr>
                  </a:solidFill>
                  <a:effectLst/>
                  <a:uLnTx/>
                  <a:uFillTx/>
                  <a:latin typeface="Arial" panose="020B0604020202020204" pitchFamily="34" charset="0"/>
                  <a:cs typeface="Arial" panose="020B0604020202020204" pitchFamily="34" charset="0"/>
                </a:rPr>
                <a:t>Experimental data</a:t>
              </a:r>
            </a:p>
          </p:txBody>
        </p:sp>
        <p:pic>
          <p:nvPicPr>
            <p:cNvPr id="174" name="Graphic 173" descr="Circle with left arrow with solid fill">
              <a:extLst>
                <a:ext uri="{FF2B5EF4-FFF2-40B4-BE49-F238E27FC236}">
                  <a16:creationId xmlns:a16="http://schemas.microsoft.com/office/drawing/2014/main" id="{952A3C8C-C964-9549-9DB8-91781C10DE9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6651487" y="2433375"/>
              <a:ext cx="714264" cy="714264"/>
            </a:xfrm>
            <a:prstGeom prst="rect">
              <a:avLst/>
            </a:prstGeom>
          </p:spPr>
        </p:pic>
      </p:grpSp>
      <p:sp>
        <p:nvSpPr>
          <p:cNvPr id="5" name="TextBox 4">
            <a:extLst>
              <a:ext uri="{FF2B5EF4-FFF2-40B4-BE49-F238E27FC236}">
                <a16:creationId xmlns:a16="http://schemas.microsoft.com/office/drawing/2014/main" id="{78E05DD6-8287-244F-856F-5161287CA965}"/>
              </a:ext>
            </a:extLst>
          </p:cNvPr>
          <p:cNvSpPr txBox="1"/>
          <p:nvPr/>
        </p:nvSpPr>
        <p:spPr>
          <a:xfrm>
            <a:off x="4179677" y="4562084"/>
            <a:ext cx="1018227" cy="400110"/>
          </a:xfrm>
          <a:prstGeom prst="rect">
            <a:avLst/>
          </a:prstGeom>
          <a:noFill/>
        </p:spPr>
        <p:txBody>
          <a:bodyPr wrap="none" rtlCol="0">
            <a:spAutoFit/>
          </a:bodyPr>
          <a:lstStyle/>
          <a:p>
            <a:r>
              <a:rPr lang="en-US" sz="2000" dirty="0" err="1">
                <a:solidFill>
                  <a:srgbClr val="4730FC"/>
                </a:solidFill>
              </a:rPr>
              <a:t>rsnaped</a:t>
            </a:r>
            <a:endParaRPr lang="en-US" sz="2000" dirty="0">
              <a:solidFill>
                <a:srgbClr val="4730FC"/>
              </a:solidFill>
            </a:endParaRPr>
          </a:p>
        </p:txBody>
      </p:sp>
      <p:sp>
        <p:nvSpPr>
          <p:cNvPr id="254" name="TextBox 253">
            <a:extLst>
              <a:ext uri="{FF2B5EF4-FFF2-40B4-BE49-F238E27FC236}">
                <a16:creationId xmlns:a16="http://schemas.microsoft.com/office/drawing/2014/main" id="{D89A5070-C9C9-F443-9AEF-53FF2712B1BB}"/>
              </a:ext>
            </a:extLst>
          </p:cNvPr>
          <p:cNvSpPr txBox="1"/>
          <p:nvPr/>
        </p:nvSpPr>
        <p:spPr>
          <a:xfrm>
            <a:off x="449756" y="4525844"/>
            <a:ext cx="1743491" cy="400110"/>
          </a:xfrm>
          <a:prstGeom prst="rect">
            <a:avLst/>
          </a:prstGeom>
          <a:noFill/>
        </p:spPr>
        <p:txBody>
          <a:bodyPr wrap="none" rtlCol="0">
            <a:spAutoFit/>
          </a:bodyPr>
          <a:lstStyle/>
          <a:p>
            <a:r>
              <a:rPr lang="en-US" sz="2000" dirty="0" err="1">
                <a:solidFill>
                  <a:srgbClr val="4730FC"/>
                </a:solidFill>
              </a:rPr>
              <a:t>pycro</a:t>
            </a:r>
            <a:r>
              <a:rPr lang="en-US" sz="2000" dirty="0">
                <a:solidFill>
                  <a:srgbClr val="4730FC"/>
                </a:solidFill>
              </a:rPr>
              <a:t>-manager</a:t>
            </a:r>
          </a:p>
        </p:txBody>
      </p:sp>
      <p:sp>
        <p:nvSpPr>
          <p:cNvPr id="255" name="TextBox 254">
            <a:extLst>
              <a:ext uri="{FF2B5EF4-FFF2-40B4-BE49-F238E27FC236}">
                <a16:creationId xmlns:a16="http://schemas.microsoft.com/office/drawing/2014/main" id="{4599917D-5968-A640-BF76-BA09F3C1C542}"/>
              </a:ext>
            </a:extLst>
          </p:cNvPr>
          <p:cNvSpPr txBox="1"/>
          <p:nvPr/>
        </p:nvSpPr>
        <p:spPr>
          <a:xfrm>
            <a:off x="7684319" y="4558870"/>
            <a:ext cx="1061509" cy="400110"/>
          </a:xfrm>
          <a:prstGeom prst="rect">
            <a:avLst/>
          </a:prstGeom>
          <a:noFill/>
        </p:spPr>
        <p:txBody>
          <a:bodyPr wrap="none" rtlCol="0">
            <a:spAutoFit/>
          </a:bodyPr>
          <a:lstStyle/>
          <a:p>
            <a:r>
              <a:rPr lang="en-US" sz="2000" dirty="0" err="1">
                <a:solidFill>
                  <a:srgbClr val="4730FC"/>
                </a:solidFill>
              </a:rPr>
              <a:t>rsnapsim</a:t>
            </a:r>
            <a:endParaRPr lang="en-US" sz="2000" dirty="0">
              <a:solidFill>
                <a:srgbClr val="4730FC"/>
              </a:solidFill>
            </a:endParaRPr>
          </a:p>
        </p:txBody>
      </p:sp>
      <p:sp>
        <p:nvSpPr>
          <p:cNvPr id="256" name="TextBox 255">
            <a:extLst>
              <a:ext uri="{FF2B5EF4-FFF2-40B4-BE49-F238E27FC236}">
                <a16:creationId xmlns:a16="http://schemas.microsoft.com/office/drawing/2014/main" id="{DA9A7137-229E-5441-BE83-53EC7762CA06}"/>
              </a:ext>
            </a:extLst>
          </p:cNvPr>
          <p:cNvSpPr txBox="1"/>
          <p:nvPr/>
        </p:nvSpPr>
        <p:spPr>
          <a:xfrm>
            <a:off x="10302849" y="4524559"/>
            <a:ext cx="1205843" cy="400110"/>
          </a:xfrm>
          <a:prstGeom prst="rect">
            <a:avLst/>
          </a:prstGeom>
          <a:noFill/>
        </p:spPr>
        <p:txBody>
          <a:bodyPr wrap="none" rtlCol="0">
            <a:spAutoFit/>
          </a:bodyPr>
          <a:lstStyle/>
          <a:p>
            <a:r>
              <a:rPr lang="en-US" sz="2000" dirty="0" err="1">
                <a:solidFill>
                  <a:srgbClr val="4730FC"/>
                </a:solidFill>
              </a:rPr>
              <a:t>croparray</a:t>
            </a:r>
            <a:endParaRPr lang="en-US" sz="2000" dirty="0">
              <a:solidFill>
                <a:srgbClr val="4730FC"/>
              </a:solidFill>
            </a:endParaRPr>
          </a:p>
        </p:txBody>
      </p:sp>
      <p:cxnSp>
        <p:nvCxnSpPr>
          <p:cNvPr id="7" name="Curved Connector 6">
            <a:extLst>
              <a:ext uri="{FF2B5EF4-FFF2-40B4-BE49-F238E27FC236}">
                <a16:creationId xmlns:a16="http://schemas.microsoft.com/office/drawing/2014/main" id="{D1A19B8B-A17E-6949-90C4-D6BC2EF9BC91}"/>
              </a:ext>
            </a:extLst>
          </p:cNvPr>
          <p:cNvCxnSpPr>
            <a:stCxn id="4" idx="0"/>
            <a:endCxn id="254" idx="2"/>
          </p:cNvCxnSpPr>
          <p:nvPr/>
        </p:nvCxnSpPr>
        <p:spPr>
          <a:xfrm rot="16200000" flipV="1">
            <a:off x="3393562" y="2853895"/>
            <a:ext cx="672675" cy="4816793"/>
          </a:xfrm>
          <a:prstGeom prst="curvedConnector3">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Curved Connector 258">
            <a:extLst>
              <a:ext uri="{FF2B5EF4-FFF2-40B4-BE49-F238E27FC236}">
                <a16:creationId xmlns:a16="http://schemas.microsoft.com/office/drawing/2014/main" id="{0B531711-D21E-F74B-A97B-7FC265F48426}"/>
              </a:ext>
            </a:extLst>
          </p:cNvPr>
          <p:cNvCxnSpPr>
            <a:cxnSpLocks/>
            <a:stCxn id="4" idx="0"/>
            <a:endCxn id="5" idx="2"/>
          </p:cNvCxnSpPr>
          <p:nvPr/>
        </p:nvCxnSpPr>
        <p:spPr>
          <a:xfrm rot="16200000" flipV="1">
            <a:off x="5095326" y="4555660"/>
            <a:ext cx="636435" cy="1449504"/>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Curved Connector 261">
            <a:extLst>
              <a:ext uri="{FF2B5EF4-FFF2-40B4-BE49-F238E27FC236}">
                <a16:creationId xmlns:a16="http://schemas.microsoft.com/office/drawing/2014/main" id="{EEF86032-1D40-BE45-9D96-1AC3CC50F029}"/>
              </a:ext>
            </a:extLst>
          </p:cNvPr>
          <p:cNvCxnSpPr>
            <a:cxnSpLocks/>
            <a:stCxn id="4" idx="0"/>
            <a:endCxn id="255" idx="2"/>
          </p:cNvCxnSpPr>
          <p:nvPr/>
        </p:nvCxnSpPr>
        <p:spPr>
          <a:xfrm rot="5400000" flipH="1" flipV="1">
            <a:off x="6856860" y="4240416"/>
            <a:ext cx="639649" cy="2076779"/>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Curved Connector 264">
            <a:extLst>
              <a:ext uri="{FF2B5EF4-FFF2-40B4-BE49-F238E27FC236}">
                <a16:creationId xmlns:a16="http://schemas.microsoft.com/office/drawing/2014/main" id="{235460BC-DD38-904D-92B8-4E99F1D296E7}"/>
              </a:ext>
            </a:extLst>
          </p:cNvPr>
          <p:cNvCxnSpPr>
            <a:cxnSpLocks/>
            <a:stCxn id="4" idx="0"/>
            <a:endCxn id="256" idx="2"/>
          </p:cNvCxnSpPr>
          <p:nvPr/>
        </p:nvCxnSpPr>
        <p:spPr>
          <a:xfrm rot="5400000" flipH="1" flipV="1">
            <a:off x="8185053" y="2877911"/>
            <a:ext cx="673960" cy="4767476"/>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08D85F52-073E-934B-97D6-5FF527064452}"/>
              </a:ext>
            </a:extLst>
          </p:cNvPr>
          <p:cNvSpPr txBox="1"/>
          <p:nvPr/>
        </p:nvSpPr>
        <p:spPr>
          <a:xfrm>
            <a:off x="2876706" y="3875354"/>
            <a:ext cx="1007007" cy="400110"/>
          </a:xfrm>
          <a:prstGeom prst="rect">
            <a:avLst/>
          </a:prstGeom>
          <a:noFill/>
        </p:spPr>
        <p:txBody>
          <a:bodyPr wrap="none" rtlCol="0">
            <a:spAutoFit/>
          </a:bodyPr>
          <a:lstStyle/>
          <a:p>
            <a:r>
              <a:rPr lang="en-US" sz="2000" dirty="0" err="1">
                <a:solidFill>
                  <a:srgbClr val="FC4330"/>
                </a:solidFill>
              </a:rPr>
              <a:t>cellpose</a:t>
            </a:r>
            <a:endParaRPr lang="en-US" sz="2000" dirty="0">
              <a:solidFill>
                <a:srgbClr val="FC4330"/>
              </a:solidFill>
            </a:endParaRPr>
          </a:p>
        </p:txBody>
      </p:sp>
      <p:sp>
        <p:nvSpPr>
          <p:cNvPr id="269" name="TextBox 268">
            <a:extLst>
              <a:ext uri="{FF2B5EF4-FFF2-40B4-BE49-F238E27FC236}">
                <a16:creationId xmlns:a16="http://schemas.microsoft.com/office/drawing/2014/main" id="{F37C461F-772C-C047-956D-EC10F60CA3C1}"/>
              </a:ext>
            </a:extLst>
          </p:cNvPr>
          <p:cNvSpPr txBox="1"/>
          <p:nvPr/>
        </p:nvSpPr>
        <p:spPr>
          <a:xfrm>
            <a:off x="4206513" y="3875354"/>
            <a:ext cx="952890" cy="400110"/>
          </a:xfrm>
          <a:prstGeom prst="rect">
            <a:avLst/>
          </a:prstGeom>
          <a:noFill/>
        </p:spPr>
        <p:txBody>
          <a:bodyPr wrap="none" rtlCol="0">
            <a:spAutoFit/>
          </a:bodyPr>
          <a:lstStyle/>
          <a:p>
            <a:r>
              <a:rPr lang="en-US" sz="2000" dirty="0" err="1">
                <a:solidFill>
                  <a:srgbClr val="FC4330"/>
                </a:solidFill>
              </a:rPr>
              <a:t>trackpy</a:t>
            </a:r>
            <a:endParaRPr lang="en-US" sz="2000" dirty="0">
              <a:solidFill>
                <a:srgbClr val="FC4330"/>
              </a:solidFill>
            </a:endParaRPr>
          </a:p>
        </p:txBody>
      </p:sp>
      <p:sp>
        <p:nvSpPr>
          <p:cNvPr id="270" name="TextBox 269">
            <a:extLst>
              <a:ext uri="{FF2B5EF4-FFF2-40B4-BE49-F238E27FC236}">
                <a16:creationId xmlns:a16="http://schemas.microsoft.com/office/drawing/2014/main" id="{594D0469-7ACF-3449-95C4-3A117284BBCE}"/>
              </a:ext>
            </a:extLst>
          </p:cNvPr>
          <p:cNvSpPr txBox="1"/>
          <p:nvPr/>
        </p:nvSpPr>
        <p:spPr>
          <a:xfrm>
            <a:off x="5408997" y="3875354"/>
            <a:ext cx="1047082" cy="400110"/>
          </a:xfrm>
          <a:prstGeom prst="rect">
            <a:avLst/>
          </a:prstGeom>
          <a:noFill/>
        </p:spPr>
        <p:txBody>
          <a:bodyPr wrap="none" rtlCol="0">
            <a:spAutoFit/>
          </a:bodyPr>
          <a:lstStyle/>
          <a:p>
            <a:r>
              <a:rPr lang="en-US" sz="2000" dirty="0">
                <a:solidFill>
                  <a:srgbClr val="FC4330"/>
                </a:solidFill>
              </a:rPr>
              <a:t>Big-FISH</a:t>
            </a:r>
          </a:p>
        </p:txBody>
      </p:sp>
      <p:cxnSp>
        <p:nvCxnSpPr>
          <p:cNvPr id="276" name="Curved Connector 275">
            <a:extLst>
              <a:ext uri="{FF2B5EF4-FFF2-40B4-BE49-F238E27FC236}">
                <a16:creationId xmlns:a16="http://schemas.microsoft.com/office/drawing/2014/main" id="{640CFC33-E3BA-D54E-AAA8-BA22FDA313B5}"/>
              </a:ext>
            </a:extLst>
          </p:cNvPr>
          <p:cNvCxnSpPr>
            <a:cxnSpLocks/>
            <a:stCxn id="5" idx="0"/>
            <a:endCxn id="268" idx="2"/>
          </p:cNvCxnSpPr>
          <p:nvPr/>
        </p:nvCxnSpPr>
        <p:spPr>
          <a:xfrm rot="16200000" flipV="1">
            <a:off x="3891191" y="3764483"/>
            <a:ext cx="286620" cy="1308581"/>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Curved Connector 278">
            <a:extLst>
              <a:ext uri="{FF2B5EF4-FFF2-40B4-BE49-F238E27FC236}">
                <a16:creationId xmlns:a16="http://schemas.microsoft.com/office/drawing/2014/main" id="{BDE24954-FFEA-3548-846F-11FD765E95C2}"/>
              </a:ext>
            </a:extLst>
          </p:cNvPr>
          <p:cNvCxnSpPr>
            <a:cxnSpLocks/>
            <a:stCxn id="5" idx="0"/>
            <a:endCxn id="269" idx="2"/>
          </p:cNvCxnSpPr>
          <p:nvPr/>
        </p:nvCxnSpPr>
        <p:spPr>
          <a:xfrm rot="16200000" flipV="1">
            <a:off x="4542565" y="4415857"/>
            <a:ext cx="286620" cy="5833"/>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Curved Connector 281">
            <a:extLst>
              <a:ext uri="{FF2B5EF4-FFF2-40B4-BE49-F238E27FC236}">
                <a16:creationId xmlns:a16="http://schemas.microsoft.com/office/drawing/2014/main" id="{991CE900-1AD5-504E-BFC8-218BB9863609}"/>
              </a:ext>
            </a:extLst>
          </p:cNvPr>
          <p:cNvCxnSpPr>
            <a:cxnSpLocks/>
            <a:stCxn id="5" idx="0"/>
            <a:endCxn id="270" idx="2"/>
          </p:cNvCxnSpPr>
          <p:nvPr/>
        </p:nvCxnSpPr>
        <p:spPr>
          <a:xfrm rot="5400000" flipH="1" flipV="1">
            <a:off x="5167354" y="3796901"/>
            <a:ext cx="286620" cy="1243747"/>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850AFF46-70F6-444F-A9E5-BD5CB1CDCC9B}"/>
              </a:ext>
            </a:extLst>
          </p:cNvPr>
          <p:cNvSpPr txBox="1"/>
          <p:nvPr/>
        </p:nvSpPr>
        <p:spPr>
          <a:xfrm>
            <a:off x="10411580" y="3875354"/>
            <a:ext cx="970522" cy="400110"/>
          </a:xfrm>
          <a:prstGeom prst="rect">
            <a:avLst/>
          </a:prstGeom>
          <a:noFill/>
        </p:spPr>
        <p:txBody>
          <a:bodyPr wrap="none" rtlCol="0">
            <a:spAutoFit/>
          </a:bodyPr>
          <a:lstStyle/>
          <a:p>
            <a:r>
              <a:rPr lang="en-US" sz="2000" dirty="0">
                <a:solidFill>
                  <a:srgbClr val="FC4330"/>
                </a:solidFill>
              </a:rPr>
              <a:t>x-array</a:t>
            </a:r>
          </a:p>
        </p:txBody>
      </p:sp>
      <p:cxnSp>
        <p:nvCxnSpPr>
          <p:cNvPr id="287" name="Curved Connector 286">
            <a:extLst>
              <a:ext uri="{FF2B5EF4-FFF2-40B4-BE49-F238E27FC236}">
                <a16:creationId xmlns:a16="http://schemas.microsoft.com/office/drawing/2014/main" id="{622419A8-C780-B647-A0AB-E2B1F4EA79F9}"/>
              </a:ext>
            </a:extLst>
          </p:cNvPr>
          <p:cNvCxnSpPr>
            <a:cxnSpLocks/>
            <a:stCxn id="256" idx="0"/>
            <a:endCxn id="286" idx="2"/>
          </p:cNvCxnSpPr>
          <p:nvPr/>
        </p:nvCxnSpPr>
        <p:spPr>
          <a:xfrm rot="16200000" flipV="1">
            <a:off x="10776759" y="4395547"/>
            <a:ext cx="249095" cy="8930"/>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pic>
        <p:nvPicPr>
          <p:cNvPr id="290" name="Graphic 289" descr="Programmer male with solid fill">
            <a:extLst>
              <a:ext uri="{FF2B5EF4-FFF2-40B4-BE49-F238E27FC236}">
                <a16:creationId xmlns:a16="http://schemas.microsoft.com/office/drawing/2014/main" id="{867F6FE2-B832-C74D-B4F5-607372FCC15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98989" y="1871165"/>
            <a:ext cx="540966" cy="540966"/>
          </a:xfrm>
          <a:prstGeom prst="rect">
            <a:avLst/>
          </a:prstGeom>
        </p:spPr>
      </p:pic>
      <p:pic>
        <p:nvPicPr>
          <p:cNvPr id="136" name="Graphic 135" descr="Scientist female with solid fill">
            <a:extLst>
              <a:ext uri="{FF2B5EF4-FFF2-40B4-BE49-F238E27FC236}">
                <a16:creationId xmlns:a16="http://schemas.microsoft.com/office/drawing/2014/main" id="{DCEB96D5-2316-E44E-802E-C2FEDCC0FD4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39348" y="1670257"/>
            <a:ext cx="788369" cy="788369"/>
          </a:xfrm>
          <a:prstGeom prst="rect">
            <a:avLst/>
          </a:prstGeom>
        </p:spPr>
      </p:pic>
    </p:spTree>
    <p:extLst>
      <p:ext uri="{BB962C8B-B14F-4D97-AF65-F5344CB8AC3E}">
        <p14:creationId xmlns:p14="http://schemas.microsoft.com/office/powerpoint/2010/main" val="6891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CBAF460-C50B-D643-8912-6713B905AC7A}"/>
              </a:ext>
            </a:extLst>
          </p:cNvPr>
          <p:cNvGrpSpPr/>
          <p:nvPr/>
        </p:nvGrpSpPr>
        <p:grpSpPr>
          <a:xfrm>
            <a:off x="111512" y="860501"/>
            <a:ext cx="11987561" cy="5929308"/>
            <a:chOff x="111512" y="860501"/>
            <a:chExt cx="11987561" cy="5929308"/>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Microscope outline">
              <a:extLst>
                <a:ext uri="{FF2B5EF4-FFF2-40B4-BE49-F238E27FC236}">
                  <a16:creationId xmlns:a16="http://schemas.microsoft.com/office/drawing/2014/main" id="{F3DF1E95-2645-8144-BAE7-A9B41FDCA8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Automation</a:t>
            </a:r>
          </a:p>
        </p:txBody>
      </p:sp>
      <p:sp>
        <p:nvSpPr>
          <p:cNvPr id="2" name="Rectangle 1">
            <a:extLst>
              <a:ext uri="{FF2B5EF4-FFF2-40B4-BE49-F238E27FC236}">
                <a16:creationId xmlns:a16="http://schemas.microsoft.com/office/drawing/2014/main" id="{CA4FF362-8B81-7A42-89EF-9636FA88A558}"/>
              </a:ext>
            </a:extLst>
          </p:cNvPr>
          <p:cNvSpPr/>
          <p:nvPr/>
        </p:nvSpPr>
        <p:spPr>
          <a:xfrm>
            <a:off x="4715999" y="2472232"/>
            <a:ext cx="3097268" cy="2741779"/>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6EF384E-306A-A645-90CB-AB45070C5571}"/>
              </a:ext>
            </a:extLst>
          </p:cNvPr>
          <p:cNvGrpSpPr/>
          <p:nvPr/>
        </p:nvGrpSpPr>
        <p:grpSpPr>
          <a:xfrm>
            <a:off x="6014051" y="2809688"/>
            <a:ext cx="1842284" cy="914400"/>
            <a:chOff x="4315680" y="3242763"/>
            <a:chExt cx="1842284" cy="914400"/>
          </a:xfrm>
        </p:grpSpPr>
        <p:pic>
          <p:nvPicPr>
            <p:cNvPr id="18" name="Graphic 17" descr="Settings with solid fill">
              <a:extLst>
                <a:ext uri="{FF2B5EF4-FFF2-40B4-BE49-F238E27FC236}">
                  <a16:creationId xmlns:a16="http://schemas.microsoft.com/office/drawing/2014/main" id="{B532BDBC-5A80-874D-9BE4-FAF9126CA0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564" y="3242763"/>
              <a:ext cx="914400" cy="914400"/>
            </a:xfrm>
            <a:prstGeom prst="rect">
              <a:avLst/>
            </a:prstGeom>
          </p:spPr>
        </p:pic>
        <p:pic>
          <p:nvPicPr>
            <p:cNvPr id="20" name="Graphic 19" descr="User with solid fill">
              <a:extLst>
                <a:ext uri="{FF2B5EF4-FFF2-40B4-BE49-F238E27FC236}">
                  <a16:creationId xmlns:a16="http://schemas.microsoft.com/office/drawing/2014/main" id="{D27483F3-E6B6-A847-88AB-B87874CF85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5680" y="3242763"/>
              <a:ext cx="914400" cy="914400"/>
            </a:xfrm>
            <a:prstGeom prst="rect">
              <a:avLst/>
            </a:prstGeom>
          </p:spPr>
        </p:pic>
      </p:grpSp>
      <p:sp>
        <p:nvSpPr>
          <p:cNvPr id="21" name="Title 1">
            <a:extLst>
              <a:ext uri="{FF2B5EF4-FFF2-40B4-BE49-F238E27FC236}">
                <a16:creationId xmlns:a16="http://schemas.microsoft.com/office/drawing/2014/main" id="{0C1815D0-DECD-2943-B9E7-687983D58208}"/>
              </a:ext>
            </a:extLst>
          </p:cNvPr>
          <p:cNvSpPr txBox="1">
            <a:spLocks/>
          </p:cNvSpPr>
          <p:nvPr/>
        </p:nvSpPr>
        <p:spPr>
          <a:xfrm>
            <a:off x="5400530" y="3812523"/>
            <a:ext cx="3097268"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tuning </a:t>
            </a:r>
          </a:p>
          <a:p>
            <a:pPr algn="ctr"/>
            <a:r>
              <a:rPr lang="en-US" sz="3600" dirty="0">
                <a:solidFill>
                  <a:srgbClr val="4730FC"/>
                </a:solidFill>
                <a:latin typeface="+mn-lt"/>
              </a:rPr>
              <a:t>parameters</a:t>
            </a:r>
          </a:p>
        </p:txBody>
      </p:sp>
      <p:sp>
        <p:nvSpPr>
          <p:cNvPr id="28" name="Title 1">
            <a:extLst>
              <a:ext uri="{FF2B5EF4-FFF2-40B4-BE49-F238E27FC236}">
                <a16:creationId xmlns:a16="http://schemas.microsoft.com/office/drawing/2014/main" id="{4C3C48C9-9693-3D4F-B713-21739475EA37}"/>
              </a:ext>
            </a:extLst>
          </p:cNvPr>
          <p:cNvSpPr txBox="1">
            <a:spLocks/>
          </p:cNvSpPr>
          <p:nvPr/>
        </p:nvSpPr>
        <p:spPr>
          <a:xfrm>
            <a:off x="1985554" y="4148343"/>
            <a:ext cx="3505200" cy="1015663"/>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large process(es)</a:t>
            </a:r>
          </a:p>
          <a:p>
            <a:pPr algn="ctr"/>
            <a:r>
              <a:rPr lang="en-US" sz="2400" dirty="0">
                <a:solidFill>
                  <a:srgbClr val="4730FC"/>
                </a:solidFill>
                <a:latin typeface="+mn-lt"/>
              </a:rPr>
              <a:t>Segmentation/tracking</a:t>
            </a:r>
            <a:endParaRPr lang="en-US" sz="3600" dirty="0">
              <a:solidFill>
                <a:srgbClr val="4730FC"/>
              </a:solidFill>
              <a:latin typeface="+mn-lt"/>
            </a:endParaRPr>
          </a:p>
        </p:txBody>
      </p:sp>
      <p:pic>
        <p:nvPicPr>
          <p:cNvPr id="29" name="Graphic 28" descr="Arrow circle with solid fill">
            <a:extLst>
              <a:ext uri="{FF2B5EF4-FFF2-40B4-BE49-F238E27FC236}">
                <a16:creationId xmlns:a16="http://schemas.microsoft.com/office/drawing/2014/main" id="{5D1A9CB1-99EE-1741-93F7-225F76FD8D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0846" y="2285424"/>
            <a:ext cx="1962928" cy="1962928"/>
          </a:xfrm>
          <a:prstGeom prst="rect">
            <a:avLst/>
          </a:prstGeom>
        </p:spPr>
      </p:pic>
      <p:sp>
        <p:nvSpPr>
          <p:cNvPr id="39" name="Rectangle 38">
            <a:extLst>
              <a:ext uri="{FF2B5EF4-FFF2-40B4-BE49-F238E27FC236}">
                <a16:creationId xmlns:a16="http://schemas.microsoft.com/office/drawing/2014/main" id="{7C8FACFB-C4B9-D14F-884A-F725FF997B1D}"/>
              </a:ext>
            </a:extLst>
          </p:cNvPr>
          <p:cNvSpPr/>
          <p:nvPr/>
        </p:nvSpPr>
        <p:spPr>
          <a:xfrm>
            <a:off x="2043039" y="2341678"/>
            <a:ext cx="3396915" cy="3090008"/>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E39FBDE-4486-EE43-A373-56BD5BE393EE}"/>
              </a:ext>
            </a:extLst>
          </p:cNvPr>
          <p:cNvGrpSpPr/>
          <p:nvPr/>
        </p:nvGrpSpPr>
        <p:grpSpPr>
          <a:xfrm>
            <a:off x="5617150" y="2310836"/>
            <a:ext cx="6279875" cy="3192557"/>
            <a:chOff x="5642554" y="2260036"/>
            <a:chExt cx="6279875" cy="3192557"/>
          </a:xfrm>
        </p:grpSpPr>
        <p:grpSp>
          <p:nvGrpSpPr>
            <p:cNvPr id="34" name="Group 33">
              <a:extLst>
                <a:ext uri="{FF2B5EF4-FFF2-40B4-BE49-F238E27FC236}">
                  <a16:creationId xmlns:a16="http://schemas.microsoft.com/office/drawing/2014/main" id="{7B8B7067-6341-8A41-89D1-95A8E1F426C0}"/>
                </a:ext>
              </a:extLst>
            </p:cNvPr>
            <p:cNvGrpSpPr>
              <a:grpSpLocks noChangeAspect="1"/>
            </p:cNvGrpSpPr>
            <p:nvPr/>
          </p:nvGrpSpPr>
          <p:grpSpPr>
            <a:xfrm>
              <a:off x="8374575" y="2421433"/>
              <a:ext cx="2775894" cy="2741778"/>
              <a:chOff x="4685859" y="2157564"/>
              <a:chExt cx="3205711" cy="3166314"/>
            </a:xfrm>
          </p:grpSpPr>
          <p:cxnSp>
            <p:nvCxnSpPr>
              <p:cNvPr id="3" name="Straight Connector 2">
                <a:extLst>
                  <a:ext uri="{FF2B5EF4-FFF2-40B4-BE49-F238E27FC236}">
                    <a16:creationId xmlns:a16="http://schemas.microsoft.com/office/drawing/2014/main" id="{316AF947-D303-A941-8165-27C0DEFF1C54}"/>
                  </a:ext>
                </a:extLst>
              </p:cNvPr>
              <p:cNvCxnSpPr>
                <a:cxnSpLocks/>
              </p:cNvCxnSpPr>
              <p:nvPr/>
            </p:nvCxnSpPr>
            <p:spPr>
              <a:xfrm>
                <a:off x="5290456" y="2431979"/>
                <a:ext cx="0" cy="2558143"/>
              </a:xfrm>
              <a:prstGeom prst="line">
                <a:avLst/>
              </a:prstGeom>
              <a:ln w="76200">
                <a:solidFill>
                  <a:srgbClr val="4730FC"/>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1AF8145-AE2C-6A43-A631-646324B95CEE}"/>
                  </a:ext>
                </a:extLst>
              </p:cNvPr>
              <p:cNvGrpSpPr/>
              <p:nvPr/>
            </p:nvGrpSpPr>
            <p:grpSpPr>
              <a:xfrm>
                <a:off x="4685859" y="2157564"/>
                <a:ext cx="3205711" cy="3166314"/>
                <a:chOff x="4685859" y="2157564"/>
                <a:chExt cx="3205711" cy="3166314"/>
              </a:xfrm>
            </p:grpSpPr>
            <p:cxnSp>
              <p:nvCxnSpPr>
                <p:cNvPr id="15" name="Straight Connector 14">
                  <a:extLst>
                    <a:ext uri="{FF2B5EF4-FFF2-40B4-BE49-F238E27FC236}">
                      <a16:creationId xmlns:a16="http://schemas.microsoft.com/office/drawing/2014/main" id="{41436A73-794F-C34D-AFBA-DAD378B9752F}"/>
                    </a:ext>
                  </a:extLst>
                </p:cNvPr>
                <p:cNvCxnSpPr>
                  <a:cxnSpLocks/>
                </p:cNvCxnSpPr>
                <p:nvPr/>
              </p:nvCxnSpPr>
              <p:spPr>
                <a:xfrm flipH="1">
                  <a:off x="5290457" y="4982245"/>
                  <a:ext cx="2601113" cy="7877"/>
                </a:xfrm>
                <a:prstGeom prst="line">
                  <a:avLst/>
                </a:prstGeom>
                <a:ln w="76200">
                  <a:solidFill>
                    <a:srgbClr val="4730FC"/>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4D2C224D-13B8-6740-B18B-24FE428093D5}"/>
                    </a:ext>
                  </a:extLst>
                </p:cNvPr>
                <p:cNvSpPr txBox="1">
                  <a:spLocks/>
                </p:cNvSpPr>
                <p:nvPr/>
              </p:nvSpPr>
              <p:spPr>
                <a:xfrm rot="16200000">
                  <a:off x="3401266" y="3442157"/>
                  <a:ext cx="3166314" cy="597127"/>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Target (#spots)</a:t>
                  </a:r>
                </a:p>
              </p:txBody>
            </p:sp>
            <p:sp>
              <p:nvSpPr>
                <p:cNvPr id="7" name="Freeform 6">
                  <a:extLst>
                    <a:ext uri="{FF2B5EF4-FFF2-40B4-BE49-F238E27FC236}">
                      <a16:creationId xmlns:a16="http://schemas.microsoft.com/office/drawing/2014/main" id="{54373C6E-BE9C-4343-8AFE-7D50B00E7B52}"/>
                    </a:ext>
                  </a:extLst>
                </p:cNvPr>
                <p:cNvSpPr/>
                <p:nvPr/>
              </p:nvSpPr>
              <p:spPr>
                <a:xfrm>
                  <a:off x="5294304" y="2624701"/>
                  <a:ext cx="2597265" cy="2191925"/>
                </a:xfrm>
                <a:custGeom>
                  <a:avLst/>
                  <a:gdLst>
                    <a:gd name="connsiteX0" fmla="*/ 0 w 3951514"/>
                    <a:gd name="connsiteY0" fmla="*/ 1146896 h 2191925"/>
                    <a:gd name="connsiteX1" fmla="*/ 816428 w 3951514"/>
                    <a:gd name="connsiteY1" fmla="*/ 3896 h 2191925"/>
                    <a:gd name="connsiteX2" fmla="*/ 2873828 w 3951514"/>
                    <a:gd name="connsiteY2" fmla="*/ 1495239 h 2191925"/>
                    <a:gd name="connsiteX3" fmla="*/ 3951514 w 3951514"/>
                    <a:gd name="connsiteY3" fmla="*/ 2191925 h 2191925"/>
                  </a:gdLst>
                  <a:ahLst/>
                  <a:cxnLst>
                    <a:cxn ang="0">
                      <a:pos x="connsiteX0" y="connsiteY0"/>
                    </a:cxn>
                    <a:cxn ang="0">
                      <a:pos x="connsiteX1" y="connsiteY1"/>
                    </a:cxn>
                    <a:cxn ang="0">
                      <a:pos x="connsiteX2" y="connsiteY2"/>
                    </a:cxn>
                    <a:cxn ang="0">
                      <a:pos x="connsiteX3" y="connsiteY3"/>
                    </a:cxn>
                  </a:cxnLst>
                  <a:rect l="l" t="t" r="r" b="b"/>
                  <a:pathLst>
                    <a:path w="3951514" h="2191925">
                      <a:moveTo>
                        <a:pt x="0" y="1146896"/>
                      </a:moveTo>
                      <a:cubicBezTo>
                        <a:pt x="168728" y="546367"/>
                        <a:pt x="337457" y="-54161"/>
                        <a:pt x="816428" y="3896"/>
                      </a:cubicBezTo>
                      <a:cubicBezTo>
                        <a:pt x="1295399" y="61953"/>
                        <a:pt x="2351314" y="1130568"/>
                        <a:pt x="2873828" y="1495239"/>
                      </a:cubicBezTo>
                      <a:cubicBezTo>
                        <a:pt x="3396342" y="1859910"/>
                        <a:pt x="3673928" y="2025917"/>
                        <a:pt x="3951514" y="2191925"/>
                      </a:cubicBezTo>
                    </a:path>
                  </a:pathLst>
                </a:custGeom>
                <a:noFill/>
                <a:ln w="57150">
                  <a:solidFill>
                    <a:srgbClr val="FC4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6AA2A3C-9241-3E48-A756-0A4B8F4E0027}"/>
                    </a:ext>
                  </a:extLst>
                </p:cNvPr>
                <p:cNvCxnSpPr>
                  <a:cxnSpLocks/>
                </p:cNvCxnSpPr>
                <p:nvPr/>
              </p:nvCxnSpPr>
              <p:spPr>
                <a:xfrm>
                  <a:off x="5780311" y="2431979"/>
                  <a:ext cx="0" cy="2554503"/>
                </a:xfrm>
                <a:prstGeom prst="line">
                  <a:avLst/>
                </a:prstGeom>
                <a:ln w="38100">
                  <a:solidFill>
                    <a:srgbClr val="4730FC"/>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CC1B7A-4126-CD45-867B-72D139E8B796}"/>
                    </a:ext>
                  </a:extLst>
                </p:cNvPr>
                <p:cNvCxnSpPr>
                  <a:cxnSpLocks/>
                </p:cNvCxnSpPr>
                <p:nvPr/>
              </p:nvCxnSpPr>
              <p:spPr>
                <a:xfrm flipH="1">
                  <a:off x="5286609" y="2604738"/>
                  <a:ext cx="2424270" cy="20496"/>
                </a:xfrm>
                <a:prstGeom prst="line">
                  <a:avLst/>
                </a:prstGeom>
                <a:ln w="38100">
                  <a:solidFill>
                    <a:srgbClr val="4730FC"/>
                  </a:solidFill>
                  <a:prstDash val="dash"/>
                </a:ln>
              </p:spPr>
              <p:style>
                <a:lnRef idx="1">
                  <a:schemeClr val="accent1"/>
                </a:lnRef>
                <a:fillRef idx="0">
                  <a:schemeClr val="accent1"/>
                </a:fillRef>
                <a:effectRef idx="0">
                  <a:schemeClr val="accent1"/>
                </a:effectRef>
                <a:fontRef idx="minor">
                  <a:schemeClr val="tx1"/>
                </a:fontRef>
              </p:style>
            </p:cxnSp>
          </p:grpSp>
        </p:grpSp>
        <p:sp>
          <p:nvSpPr>
            <p:cNvPr id="35" name="Title 1">
              <a:extLst>
                <a:ext uri="{FF2B5EF4-FFF2-40B4-BE49-F238E27FC236}">
                  <a16:creationId xmlns:a16="http://schemas.microsoft.com/office/drawing/2014/main" id="{BFC999C2-1593-A94A-B761-F7486547394E}"/>
                </a:ext>
              </a:extLst>
            </p:cNvPr>
            <p:cNvSpPr txBox="1">
              <a:spLocks/>
            </p:cNvSpPr>
            <p:nvPr/>
          </p:nvSpPr>
          <p:spPr>
            <a:xfrm>
              <a:off x="8186792" y="4935528"/>
              <a:ext cx="3735637"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Process parameters</a:t>
              </a:r>
            </a:p>
          </p:txBody>
        </p:sp>
        <p:sp>
          <p:nvSpPr>
            <p:cNvPr id="36" name="Title 1">
              <a:extLst>
                <a:ext uri="{FF2B5EF4-FFF2-40B4-BE49-F238E27FC236}">
                  <a16:creationId xmlns:a16="http://schemas.microsoft.com/office/drawing/2014/main" id="{928EF47B-C47E-F145-ACBF-4E63B69EDDDE}"/>
                </a:ext>
              </a:extLst>
            </p:cNvPr>
            <p:cNvSpPr txBox="1">
              <a:spLocks/>
            </p:cNvSpPr>
            <p:nvPr/>
          </p:nvSpPr>
          <p:spPr>
            <a:xfrm>
              <a:off x="8471695" y="2260036"/>
              <a:ext cx="2672571" cy="4616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FC4330"/>
                  </a:solidFill>
                  <a:latin typeface="+mn-lt"/>
                </a:rPr>
                <a:t>selected parameter(s)</a:t>
              </a:r>
            </a:p>
          </p:txBody>
        </p:sp>
        <p:sp>
          <p:nvSpPr>
            <p:cNvPr id="41" name="Rectangle 40">
              <a:extLst>
                <a:ext uri="{FF2B5EF4-FFF2-40B4-BE49-F238E27FC236}">
                  <a16:creationId xmlns:a16="http://schemas.microsoft.com/office/drawing/2014/main" id="{36398499-5139-1149-8F9E-D32DE0FB8520}"/>
                </a:ext>
              </a:extLst>
            </p:cNvPr>
            <p:cNvSpPr/>
            <p:nvPr/>
          </p:nvSpPr>
          <p:spPr>
            <a:xfrm>
              <a:off x="5642554" y="2290878"/>
              <a:ext cx="5922155" cy="3090008"/>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Graphic 43" descr="Transfer with solid fill">
            <a:extLst>
              <a:ext uri="{FF2B5EF4-FFF2-40B4-BE49-F238E27FC236}">
                <a16:creationId xmlns:a16="http://schemas.microsoft.com/office/drawing/2014/main" id="{6BEF5241-2EE5-C94D-AC82-3BC3991301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59728" y="4787661"/>
            <a:ext cx="715732" cy="715732"/>
          </a:xfrm>
          <a:prstGeom prst="rect">
            <a:avLst/>
          </a:prstGeom>
        </p:spPr>
      </p:pic>
      <p:sp>
        <p:nvSpPr>
          <p:cNvPr id="48" name="Rounded Rectangle 47">
            <a:extLst>
              <a:ext uri="{FF2B5EF4-FFF2-40B4-BE49-F238E27FC236}">
                <a16:creationId xmlns:a16="http://schemas.microsoft.com/office/drawing/2014/main" id="{D6EAC70C-89BD-FC46-A57E-1905BA8AD19D}"/>
              </a:ext>
            </a:extLst>
          </p:cNvPr>
          <p:cNvSpPr/>
          <p:nvPr/>
        </p:nvSpPr>
        <p:spPr>
          <a:xfrm>
            <a:off x="5766866" y="5520121"/>
            <a:ext cx="1083252" cy="115577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Elbow Connector 55">
            <a:extLst>
              <a:ext uri="{FF2B5EF4-FFF2-40B4-BE49-F238E27FC236}">
                <a16:creationId xmlns:a16="http://schemas.microsoft.com/office/drawing/2014/main" id="{5FAF3945-1020-0044-A323-29113D91A822}"/>
              </a:ext>
            </a:extLst>
          </p:cNvPr>
          <p:cNvCxnSpPr/>
          <p:nvPr/>
        </p:nvCxnSpPr>
        <p:spPr>
          <a:xfrm rot="10800000" flipV="1">
            <a:off x="6850119" y="5431686"/>
            <a:ext cx="2990729" cy="666324"/>
          </a:xfrm>
          <a:prstGeom prst="bentConnector3">
            <a:avLst>
              <a:gd name="adj1" fmla="val 37"/>
            </a:avLst>
          </a:prstGeom>
          <a:ln w="5715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36350534-5AEE-B744-AD95-FF2DB5113D4D}"/>
              </a:ext>
            </a:extLst>
          </p:cNvPr>
          <p:cNvSpPr txBox="1">
            <a:spLocks/>
          </p:cNvSpPr>
          <p:nvPr/>
        </p:nvSpPr>
        <p:spPr>
          <a:xfrm>
            <a:off x="5617150" y="6219981"/>
            <a:ext cx="1364099"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Data</a:t>
            </a:r>
          </a:p>
        </p:txBody>
      </p:sp>
      <p:grpSp>
        <p:nvGrpSpPr>
          <p:cNvPr id="43" name="Group 42">
            <a:extLst>
              <a:ext uri="{FF2B5EF4-FFF2-40B4-BE49-F238E27FC236}">
                <a16:creationId xmlns:a16="http://schemas.microsoft.com/office/drawing/2014/main" id="{1E1D46F8-C5B3-0247-9E47-5E9FE15A37C8}"/>
              </a:ext>
            </a:extLst>
          </p:cNvPr>
          <p:cNvGrpSpPr/>
          <p:nvPr/>
        </p:nvGrpSpPr>
        <p:grpSpPr>
          <a:xfrm>
            <a:off x="315598" y="3306544"/>
            <a:ext cx="1083252" cy="1155779"/>
            <a:chOff x="7364639" y="1976575"/>
            <a:chExt cx="1083252" cy="1155779"/>
          </a:xfrm>
        </p:grpSpPr>
        <p:sp>
          <p:nvSpPr>
            <p:cNvPr id="55" name="Rounded Rectangle 54">
              <a:extLst>
                <a:ext uri="{FF2B5EF4-FFF2-40B4-BE49-F238E27FC236}">
                  <a16:creationId xmlns:a16="http://schemas.microsoft.com/office/drawing/2014/main" id="{4E8E831D-E256-7E4A-AD3E-9A9165B301E4}"/>
                </a:ext>
              </a:extLst>
            </p:cNvPr>
            <p:cNvSpPr/>
            <p:nvPr/>
          </p:nvSpPr>
          <p:spPr>
            <a:xfrm>
              <a:off x="7364639" y="1976575"/>
              <a:ext cx="1083252" cy="115577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BFF7D7D0-B2BC-EA4D-9056-3877D99BC9FD}"/>
                </a:ext>
              </a:extLst>
            </p:cNvPr>
            <p:cNvGrpSpPr>
              <a:grpSpLocks noChangeAspect="1"/>
            </p:cNvGrpSpPr>
            <p:nvPr/>
          </p:nvGrpSpPr>
          <p:grpSpPr>
            <a:xfrm>
              <a:off x="7596053" y="2139656"/>
              <a:ext cx="620424" cy="606096"/>
              <a:chOff x="1278675" y="1739595"/>
              <a:chExt cx="1609491" cy="1572321"/>
            </a:xfrm>
          </p:grpSpPr>
          <p:sp>
            <p:nvSpPr>
              <p:cNvPr id="59" name="Oval 58">
                <a:extLst>
                  <a:ext uri="{FF2B5EF4-FFF2-40B4-BE49-F238E27FC236}">
                    <a16:creationId xmlns:a16="http://schemas.microsoft.com/office/drawing/2014/main" id="{D60B48AC-2377-5243-B46C-A06C1CACCE5E}"/>
                  </a:ext>
                </a:extLst>
              </p:cNvPr>
              <p:cNvSpPr/>
              <p:nvPr/>
            </p:nvSpPr>
            <p:spPr>
              <a:xfrm>
                <a:off x="1278675" y="1739595"/>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descr="Mitochondria with solid fill">
                <a:extLst>
                  <a:ext uri="{FF2B5EF4-FFF2-40B4-BE49-F238E27FC236}">
                    <a16:creationId xmlns:a16="http://schemas.microsoft.com/office/drawing/2014/main" id="{B30163D1-CD41-344A-A853-84CA38A98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1325333">
                <a:off x="1896232" y="2440028"/>
                <a:ext cx="833525" cy="833525"/>
              </a:xfrm>
              <a:prstGeom prst="rect">
                <a:avLst/>
              </a:prstGeom>
            </p:spPr>
          </p:pic>
          <p:grpSp>
            <p:nvGrpSpPr>
              <p:cNvPr id="61" name="Group 60">
                <a:extLst>
                  <a:ext uri="{FF2B5EF4-FFF2-40B4-BE49-F238E27FC236}">
                    <a16:creationId xmlns:a16="http://schemas.microsoft.com/office/drawing/2014/main" id="{1309AA7C-99A5-F645-9B64-1208B69D8864}"/>
                  </a:ext>
                </a:extLst>
              </p:cNvPr>
              <p:cNvGrpSpPr/>
              <p:nvPr/>
            </p:nvGrpSpPr>
            <p:grpSpPr>
              <a:xfrm>
                <a:off x="1447051" y="1940328"/>
                <a:ext cx="813673" cy="737170"/>
                <a:chOff x="1447051" y="1940328"/>
                <a:chExt cx="813673" cy="737170"/>
              </a:xfrm>
            </p:grpSpPr>
            <p:sp>
              <p:nvSpPr>
                <p:cNvPr id="63" name="Rounded Rectangle 62">
                  <a:extLst>
                    <a:ext uri="{FF2B5EF4-FFF2-40B4-BE49-F238E27FC236}">
                      <a16:creationId xmlns:a16="http://schemas.microsoft.com/office/drawing/2014/main" id="{B12D9C84-E967-1947-AF05-15DD2A838943}"/>
                    </a:ext>
                  </a:extLst>
                </p:cNvPr>
                <p:cNvSpPr/>
                <p:nvPr/>
              </p:nvSpPr>
              <p:spPr>
                <a:xfrm rot="18947416">
                  <a:off x="1447051" y="1940328"/>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5F59B70-C68D-9640-8514-134B1C4B37C3}"/>
                    </a:ext>
                  </a:extLst>
                </p:cNvPr>
                <p:cNvSpPr/>
                <p:nvPr/>
              </p:nvSpPr>
              <p:spPr>
                <a:xfrm>
                  <a:off x="1664438" y="2111240"/>
                  <a:ext cx="378898" cy="395345"/>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65" name="Title 1">
            <a:extLst>
              <a:ext uri="{FF2B5EF4-FFF2-40B4-BE49-F238E27FC236}">
                <a16:creationId xmlns:a16="http://schemas.microsoft.com/office/drawing/2014/main" id="{2AA68609-DEA7-9E4A-9E43-E96EFB5594A1}"/>
              </a:ext>
            </a:extLst>
          </p:cNvPr>
          <p:cNvSpPr txBox="1">
            <a:spLocks/>
          </p:cNvSpPr>
          <p:nvPr/>
        </p:nvSpPr>
        <p:spPr>
          <a:xfrm>
            <a:off x="196483" y="4000330"/>
            <a:ext cx="1364099"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Image(s)</a:t>
            </a:r>
          </a:p>
        </p:txBody>
      </p:sp>
      <p:pic>
        <p:nvPicPr>
          <p:cNvPr id="6" name="Graphic 5" descr="Table with solid fill">
            <a:extLst>
              <a:ext uri="{FF2B5EF4-FFF2-40B4-BE49-F238E27FC236}">
                <a16:creationId xmlns:a16="http://schemas.microsoft.com/office/drawing/2014/main" id="{C5B720C1-1CA4-F441-9F66-7140CE972A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51292" y="5551467"/>
            <a:ext cx="914400" cy="914400"/>
          </a:xfrm>
          <a:prstGeom prst="rect">
            <a:avLst/>
          </a:prstGeom>
        </p:spPr>
      </p:pic>
      <p:cxnSp>
        <p:nvCxnSpPr>
          <p:cNvPr id="66" name="Elbow Connector 65">
            <a:extLst>
              <a:ext uri="{FF2B5EF4-FFF2-40B4-BE49-F238E27FC236}">
                <a16:creationId xmlns:a16="http://schemas.microsoft.com/office/drawing/2014/main" id="{D06D1E74-A3BC-1F4F-BF6B-85804C4EC248}"/>
              </a:ext>
            </a:extLst>
          </p:cNvPr>
          <p:cNvCxnSpPr>
            <a:cxnSpLocks/>
            <a:stCxn id="55" idx="3"/>
            <a:endCxn id="39" idx="1"/>
          </p:cNvCxnSpPr>
          <p:nvPr/>
        </p:nvCxnSpPr>
        <p:spPr>
          <a:xfrm>
            <a:off x="1398850" y="3884434"/>
            <a:ext cx="644189" cy="2248"/>
          </a:xfrm>
          <a:prstGeom prst="bentConnector3">
            <a:avLst>
              <a:gd name="adj1" fmla="val 50000"/>
            </a:avLst>
          </a:prstGeom>
          <a:ln w="5715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itle 1">
            <a:extLst>
              <a:ext uri="{FF2B5EF4-FFF2-40B4-BE49-F238E27FC236}">
                <a16:creationId xmlns:a16="http://schemas.microsoft.com/office/drawing/2014/main" id="{76A94D9D-A30E-D04B-A9D6-427CF3515BAC}"/>
              </a:ext>
            </a:extLst>
          </p:cNvPr>
          <p:cNvSpPr txBox="1">
            <a:spLocks/>
          </p:cNvSpPr>
          <p:nvPr/>
        </p:nvSpPr>
        <p:spPr>
          <a:xfrm>
            <a:off x="336885" y="1325866"/>
            <a:ext cx="1107134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600" dirty="0">
                <a:solidFill>
                  <a:srgbClr val="FC4330"/>
                </a:solidFill>
              </a:rPr>
              <a:t>Non</a:t>
            </a:r>
            <a:r>
              <a:rPr lang="en-US" sz="3600" dirty="0">
                <a:solidFill>
                  <a:srgbClr val="4730FC"/>
                </a:solidFill>
              </a:rPr>
              <a:t>-automated (manual) process</a:t>
            </a:r>
          </a:p>
        </p:txBody>
      </p:sp>
    </p:spTree>
    <p:extLst>
      <p:ext uri="{BB962C8B-B14F-4D97-AF65-F5344CB8AC3E}">
        <p14:creationId xmlns:p14="http://schemas.microsoft.com/office/powerpoint/2010/main" val="1765638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EBB8217-2082-4144-BB20-4972BD1E4957}"/>
              </a:ext>
            </a:extLst>
          </p:cNvPr>
          <p:cNvGrpSpPr/>
          <p:nvPr/>
        </p:nvGrpSpPr>
        <p:grpSpPr>
          <a:xfrm>
            <a:off x="111512" y="860501"/>
            <a:ext cx="11987561" cy="5929308"/>
            <a:chOff x="111512" y="860501"/>
            <a:chExt cx="11987561" cy="5929308"/>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Microscope outline">
              <a:extLst>
                <a:ext uri="{FF2B5EF4-FFF2-40B4-BE49-F238E27FC236}">
                  <a16:creationId xmlns:a16="http://schemas.microsoft.com/office/drawing/2014/main" id="{72879226-2186-444F-A25A-04DE488AF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5191" y="860501"/>
              <a:ext cx="5929308" cy="5929308"/>
            </a:xfrm>
            <a:prstGeom prst="rect">
              <a:avLst/>
            </a:prstGeom>
          </p:spPr>
        </p:pic>
      </p:grpSp>
      <p:grpSp>
        <p:nvGrpSpPr>
          <p:cNvPr id="173" name="Group 172">
            <a:extLst>
              <a:ext uri="{FF2B5EF4-FFF2-40B4-BE49-F238E27FC236}">
                <a16:creationId xmlns:a16="http://schemas.microsoft.com/office/drawing/2014/main" id="{B24AF415-0ECA-1540-8C53-2B134107CEBB}"/>
              </a:ext>
            </a:extLst>
          </p:cNvPr>
          <p:cNvGrpSpPr/>
          <p:nvPr/>
        </p:nvGrpSpPr>
        <p:grpSpPr>
          <a:xfrm>
            <a:off x="816575" y="3430978"/>
            <a:ext cx="2131358" cy="1904627"/>
            <a:chOff x="7874233" y="1305752"/>
            <a:chExt cx="2997080" cy="2678255"/>
          </a:xfrm>
        </p:grpSpPr>
        <p:grpSp>
          <p:nvGrpSpPr>
            <p:cNvPr id="48" name="Group 47">
              <a:extLst>
                <a:ext uri="{FF2B5EF4-FFF2-40B4-BE49-F238E27FC236}">
                  <a16:creationId xmlns:a16="http://schemas.microsoft.com/office/drawing/2014/main" id="{87958136-71DA-1742-B31A-398238FF9F75}"/>
                </a:ext>
              </a:extLst>
            </p:cNvPr>
            <p:cNvGrpSpPr/>
            <p:nvPr/>
          </p:nvGrpSpPr>
          <p:grpSpPr>
            <a:xfrm>
              <a:off x="7874233" y="1305752"/>
              <a:ext cx="2997080" cy="476025"/>
              <a:chOff x="8134080" y="1722853"/>
              <a:chExt cx="2997080" cy="476025"/>
            </a:xfrm>
          </p:grpSpPr>
          <p:grpSp>
            <p:nvGrpSpPr>
              <p:cNvPr id="18" name="Group 17">
                <a:extLst>
                  <a:ext uri="{FF2B5EF4-FFF2-40B4-BE49-F238E27FC236}">
                    <a16:creationId xmlns:a16="http://schemas.microsoft.com/office/drawing/2014/main" id="{1420B6B7-630E-BC46-BCDD-691C464C9177}"/>
                  </a:ext>
                </a:extLst>
              </p:cNvPr>
              <p:cNvGrpSpPr>
                <a:grpSpLocks noChangeAspect="1"/>
              </p:cNvGrpSpPr>
              <p:nvPr/>
            </p:nvGrpSpPr>
            <p:grpSpPr>
              <a:xfrm>
                <a:off x="8728035" y="1731749"/>
                <a:ext cx="468008" cy="457200"/>
                <a:chOff x="1278675" y="2029522"/>
                <a:chExt cx="1609491" cy="1572321"/>
              </a:xfrm>
            </p:grpSpPr>
            <p:sp>
              <p:nvSpPr>
                <p:cNvPr id="19" name="Oval 18">
                  <a:extLst>
                    <a:ext uri="{FF2B5EF4-FFF2-40B4-BE49-F238E27FC236}">
                      <a16:creationId xmlns:a16="http://schemas.microsoft.com/office/drawing/2014/main" id="{63EEDACC-D117-304E-BAA9-4135C7138DB9}"/>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Mitochondria with solid fill">
                  <a:extLst>
                    <a:ext uri="{FF2B5EF4-FFF2-40B4-BE49-F238E27FC236}">
                      <a16:creationId xmlns:a16="http://schemas.microsoft.com/office/drawing/2014/main" id="{6C3D7FBE-9ED8-B14D-8E35-2DFF4E3A7B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1" name="Group 20">
                  <a:extLst>
                    <a:ext uri="{FF2B5EF4-FFF2-40B4-BE49-F238E27FC236}">
                      <a16:creationId xmlns:a16="http://schemas.microsoft.com/office/drawing/2014/main" id="{F7FC4B51-A552-BD45-BC9A-EF3F662E94BB}"/>
                    </a:ext>
                  </a:extLst>
                </p:cNvPr>
                <p:cNvGrpSpPr/>
                <p:nvPr/>
              </p:nvGrpSpPr>
              <p:grpSpPr>
                <a:xfrm>
                  <a:off x="1447051" y="2230255"/>
                  <a:ext cx="813673" cy="737170"/>
                  <a:chOff x="1447051" y="2230255"/>
                  <a:chExt cx="813673" cy="737170"/>
                </a:xfrm>
              </p:grpSpPr>
              <p:sp>
                <p:nvSpPr>
                  <p:cNvPr id="22" name="Rounded Rectangle 21">
                    <a:extLst>
                      <a:ext uri="{FF2B5EF4-FFF2-40B4-BE49-F238E27FC236}">
                        <a16:creationId xmlns:a16="http://schemas.microsoft.com/office/drawing/2014/main" id="{BE5B0D17-0354-C34B-AD92-F1908BF7C316}"/>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9EC72A8-AFC4-C748-A00D-B5C9A40EFC77}"/>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a:extLst>
                  <a:ext uri="{FF2B5EF4-FFF2-40B4-BE49-F238E27FC236}">
                    <a16:creationId xmlns:a16="http://schemas.microsoft.com/office/drawing/2014/main" id="{B2D13C56-EC38-5041-AFF7-08139289771A}"/>
                  </a:ext>
                </a:extLst>
              </p:cNvPr>
              <p:cNvGrpSpPr>
                <a:grpSpLocks noChangeAspect="1"/>
              </p:cNvGrpSpPr>
              <p:nvPr/>
            </p:nvGrpSpPr>
            <p:grpSpPr>
              <a:xfrm>
                <a:off x="9368941" y="1722853"/>
                <a:ext cx="468008" cy="457200"/>
                <a:chOff x="1278675" y="2029522"/>
                <a:chExt cx="1609491" cy="1572321"/>
              </a:xfrm>
            </p:grpSpPr>
            <p:sp>
              <p:nvSpPr>
                <p:cNvPr id="25" name="Oval 24">
                  <a:extLst>
                    <a:ext uri="{FF2B5EF4-FFF2-40B4-BE49-F238E27FC236}">
                      <a16:creationId xmlns:a16="http://schemas.microsoft.com/office/drawing/2014/main" id="{45D90E86-30A8-B24F-B987-C249C063052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Mitochondria with solid fill">
                  <a:extLst>
                    <a:ext uri="{FF2B5EF4-FFF2-40B4-BE49-F238E27FC236}">
                      <a16:creationId xmlns:a16="http://schemas.microsoft.com/office/drawing/2014/main" id="{3FD22F9C-F35D-F245-9ED5-342D36FA2A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7" name="Group 26">
                  <a:extLst>
                    <a:ext uri="{FF2B5EF4-FFF2-40B4-BE49-F238E27FC236}">
                      <a16:creationId xmlns:a16="http://schemas.microsoft.com/office/drawing/2014/main" id="{73EE146E-523D-0047-9377-958A45AC46CC}"/>
                    </a:ext>
                  </a:extLst>
                </p:cNvPr>
                <p:cNvGrpSpPr/>
                <p:nvPr/>
              </p:nvGrpSpPr>
              <p:grpSpPr>
                <a:xfrm>
                  <a:off x="1447051" y="2230255"/>
                  <a:ext cx="813673" cy="737170"/>
                  <a:chOff x="1447051" y="2230255"/>
                  <a:chExt cx="813673" cy="737170"/>
                </a:xfrm>
              </p:grpSpPr>
              <p:sp>
                <p:nvSpPr>
                  <p:cNvPr id="28" name="Rounded Rectangle 27">
                    <a:extLst>
                      <a:ext uri="{FF2B5EF4-FFF2-40B4-BE49-F238E27FC236}">
                        <a16:creationId xmlns:a16="http://schemas.microsoft.com/office/drawing/2014/main" id="{215DE668-DBC8-DC48-BEFA-BD6E3CDDA12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B31C59B0-3300-0F4D-AD42-9D37A818A756}"/>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a:extLst>
                  <a:ext uri="{FF2B5EF4-FFF2-40B4-BE49-F238E27FC236}">
                    <a16:creationId xmlns:a16="http://schemas.microsoft.com/office/drawing/2014/main" id="{5D90BDE3-517F-6943-B1CA-1947045B132E}"/>
                  </a:ext>
                </a:extLst>
              </p:cNvPr>
              <p:cNvGrpSpPr>
                <a:grpSpLocks noChangeAspect="1"/>
              </p:cNvGrpSpPr>
              <p:nvPr/>
            </p:nvGrpSpPr>
            <p:grpSpPr>
              <a:xfrm>
                <a:off x="9997659" y="1730955"/>
                <a:ext cx="468008" cy="457200"/>
                <a:chOff x="1278675" y="2029522"/>
                <a:chExt cx="1609491" cy="1572321"/>
              </a:xfrm>
            </p:grpSpPr>
            <p:sp>
              <p:nvSpPr>
                <p:cNvPr id="31" name="Oval 30">
                  <a:extLst>
                    <a:ext uri="{FF2B5EF4-FFF2-40B4-BE49-F238E27FC236}">
                      <a16:creationId xmlns:a16="http://schemas.microsoft.com/office/drawing/2014/main" id="{E48C9749-E13C-0F4C-9F98-362F0BF15970}"/>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Mitochondria with solid fill">
                  <a:extLst>
                    <a:ext uri="{FF2B5EF4-FFF2-40B4-BE49-F238E27FC236}">
                      <a16:creationId xmlns:a16="http://schemas.microsoft.com/office/drawing/2014/main" id="{2F5C4556-25CD-094C-9FEE-F8DFB9D38E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33" name="Group 32">
                  <a:extLst>
                    <a:ext uri="{FF2B5EF4-FFF2-40B4-BE49-F238E27FC236}">
                      <a16:creationId xmlns:a16="http://schemas.microsoft.com/office/drawing/2014/main" id="{F20CF4CC-1760-634F-A0DA-0054B52BFE4D}"/>
                    </a:ext>
                  </a:extLst>
                </p:cNvPr>
                <p:cNvGrpSpPr/>
                <p:nvPr/>
              </p:nvGrpSpPr>
              <p:grpSpPr>
                <a:xfrm>
                  <a:off x="1447051" y="2230255"/>
                  <a:ext cx="813673" cy="737170"/>
                  <a:chOff x="1447051" y="2230255"/>
                  <a:chExt cx="813673" cy="737170"/>
                </a:xfrm>
              </p:grpSpPr>
              <p:sp>
                <p:nvSpPr>
                  <p:cNvPr id="34" name="Rounded Rectangle 33">
                    <a:extLst>
                      <a:ext uri="{FF2B5EF4-FFF2-40B4-BE49-F238E27FC236}">
                        <a16:creationId xmlns:a16="http://schemas.microsoft.com/office/drawing/2014/main" id="{F720742D-6F5D-9842-A2C4-A25D76AB0AB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ACDA9AF-587B-694B-9DB4-A7EA53F8ABD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 name="Group 35">
                <a:extLst>
                  <a:ext uri="{FF2B5EF4-FFF2-40B4-BE49-F238E27FC236}">
                    <a16:creationId xmlns:a16="http://schemas.microsoft.com/office/drawing/2014/main" id="{6A25420C-E7DC-FF41-984C-803FAA2DD869}"/>
                  </a:ext>
                </a:extLst>
              </p:cNvPr>
              <p:cNvGrpSpPr>
                <a:grpSpLocks noChangeAspect="1"/>
              </p:cNvGrpSpPr>
              <p:nvPr/>
            </p:nvGrpSpPr>
            <p:grpSpPr>
              <a:xfrm>
                <a:off x="10663152" y="1730955"/>
                <a:ext cx="468008" cy="457200"/>
                <a:chOff x="1278675" y="2029522"/>
                <a:chExt cx="1609491" cy="1572321"/>
              </a:xfrm>
            </p:grpSpPr>
            <p:sp>
              <p:nvSpPr>
                <p:cNvPr id="37" name="Oval 36">
                  <a:extLst>
                    <a:ext uri="{FF2B5EF4-FFF2-40B4-BE49-F238E27FC236}">
                      <a16:creationId xmlns:a16="http://schemas.microsoft.com/office/drawing/2014/main" id="{67A27F8B-5D25-E643-9319-585F90D05A05}"/>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Mitochondria with solid fill">
                  <a:extLst>
                    <a:ext uri="{FF2B5EF4-FFF2-40B4-BE49-F238E27FC236}">
                      <a16:creationId xmlns:a16="http://schemas.microsoft.com/office/drawing/2014/main" id="{A2BE599A-AAB8-4B48-8831-888F2458EF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39" name="Group 38">
                  <a:extLst>
                    <a:ext uri="{FF2B5EF4-FFF2-40B4-BE49-F238E27FC236}">
                      <a16:creationId xmlns:a16="http://schemas.microsoft.com/office/drawing/2014/main" id="{BA6E1090-7208-024C-A619-9DC990EE463A}"/>
                    </a:ext>
                  </a:extLst>
                </p:cNvPr>
                <p:cNvGrpSpPr/>
                <p:nvPr/>
              </p:nvGrpSpPr>
              <p:grpSpPr>
                <a:xfrm>
                  <a:off x="1447051" y="2230255"/>
                  <a:ext cx="813673" cy="737170"/>
                  <a:chOff x="1447051" y="2230255"/>
                  <a:chExt cx="813673" cy="737170"/>
                </a:xfrm>
              </p:grpSpPr>
              <p:sp>
                <p:nvSpPr>
                  <p:cNvPr id="40" name="Rounded Rectangle 39">
                    <a:extLst>
                      <a:ext uri="{FF2B5EF4-FFF2-40B4-BE49-F238E27FC236}">
                        <a16:creationId xmlns:a16="http://schemas.microsoft.com/office/drawing/2014/main" id="{42A531AF-57F7-E14B-A97A-0937F3BDD53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63DBFA22-EFD7-4046-99D1-C451B9D9E6A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AFEE653B-8964-9D46-A443-1E085FF4AED8}"/>
                  </a:ext>
                </a:extLst>
              </p:cNvPr>
              <p:cNvGrpSpPr>
                <a:grpSpLocks noChangeAspect="1"/>
              </p:cNvGrpSpPr>
              <p:nvPr/>
            </p:nvGrpSpPr>
            <p:grpSpPr>
              <a:xfrm>
                <a:off x="8134080" y="1741678"/>
                <a:ext cx="468008" cy="457200"/>
                <a:chOff x="1278675" y="2029522"/>
                <a:chExt cx="1609491" cy="1572321"/>
              </a:xfrm>
            </p:grpSpPr>
            <p:sp>
              <p:nvSpPr>
                <p:cNvPr id="43" name="Oval 42">
                  <a:extLst>
                    <a:ext uri="{FF2B5EF4-FFF2-40B4-BE49-F238E27FC236}">
                      <a16:creationId xmlns:a16="http://schemas.microsoft.com/office/drawing/2014/main" id="{F4DA83BD-56CD-6F4D-AD0B-7EB3AD6DCED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Mitochondria with solid fill">
                  <a:extLst>
                    <a:ext uri="{FF2B5EF4-FFF2-40B4-BE49-F238E27FC236}">
                      <a16:creationId xmlns:a16="http://schemas.microsoft.com/office/drawing/2014/main" id="{562AF52F-25C0-4846-87F1-7DB37FF60C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45" name="Group 44">
                  <a:extLst>
                    <a:ext uri="{FF2B5EF4-FFF2-40B4-BE49-F238E27FC236}">
                      <a16:creationId xmlns:a16="http://schemas.microsoft.com/office/drawing/2014/main" id="{A53DA6C0-C0A1-EA48-8E67-58010FAFDA8E}"/>
                    </a:ext>
                  </a:extLst>
                </p:cNvPr>
                <p:cNvGrpSpPr/>
                <p:nvPr/>
              </p:nvGrpSpPr>
              <p:grpSpPr>
                <a:xfrm>
                  <a:off x="1447051" y="2230255"/>
                  <a:ext cx="813673" cy="737170"/>
                  <a:chOff x="1447051" y="2230255"/>
                  <a:chExt cx="813673" cy="737170"/>
                </a:xfrm>
              </p:grpSpPr>
              <p:sp>
                <p:nvSpPr>
                  <p:cNvPr id="46" name="Rounded Rectangle 45">
                    <a:extLst>
                      <a:ext uri="{FF2B5EF4-FFF2-40B4-BE49-F238E27FC236}">
                        <a16:creationId xmlns:a16="http://schemas.microsoft.com/office/drawing/2014/main" id="{CD767579-F37D-3A42-BA1E-4A1C550D973A}"/>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FE602EFE-6FB6-2949-8ECB-C3EB08EBC8F2}"/>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9" name="Group 48">
              <a:extLst>
                <a:ext uri="{FF2B5EF4-FFF2-40B4-BE49-F238E27FC236}">
                  <a16:creationId xmlns:a16="http://schemas.microsoft.com/office/drawing/2014/main" id="{1098A4D2-427C-CD47-8392-4603275E1FED}"/>
                </a:ext>
              </a:extLst>
            </p:cNvPr>
            <p:cNvGrpSpPr/>
            <p:nvPr/>
          </p:nvGrpSpPr>
          <p:grpSpPr>
            <a:xfrm>
              <a:off x="7874233" y="1870858"/>
              <a:ext cx="2997080" cy="476025"/>
              <a:chOff x="8134080" y="1722853"/>
              <a:chExt cx="2997080" cy="476025"/>
            </a:xfrm>
          </p:grpSpPr>
          <p:grpSp>
            <p:nvGrpSpPr>
              <p:cNvPr id="50" name="Group 49">
                <a:extLst>
                  <a:ext uri="{FF2B5EF4-FFF2-40B4-BE49-F238E27FC236}">
                    <a16:creationId xmlns:a16="http://schemas.microsoft.com/office/drawing/2014/main" id="{CE86E123-7E94-AB40-8F9E-86AA0E8D1C69}"/>
                  </a:ext>
                </a:extLst>
              </p:cNvPr>
              <p:cNvGrpSpPr>
                <a:grpSpLocks noChangeAspect="1"/>
              </p:cNvGrpSpPr>
              <p:nvPr/>
            </p:nvGrpSpPr>
            <p:grpSpPr>
              <a:xfrm>
                <a:off x="8728035" y="1731749"/>
                <a:ext cx="468008" cy="457200"/>
                <a:chOff x="1278675" y="2029522"/>
                <a:chExt cx="1609491" cy="1572321"/>
              </a:xfrm>
            </p:grpSpPr>
            <p:sp>
              <p:nvSpPr>
                <p:cNvPr id="75" name="Oval 74">
                  <a:extLst>
                    <a:ext uri="{FF2B5EF4-FFF2-40B4-BE49-F238E27FC236}">
                      <a16:creationId xmlns:a16="http://schemas.microsoft.com/office/drawing/2014/main" id="{5F86E7CC-5209-9448-A5C2-00BE0601EA2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Graphic 75" descr="Mitochondria with solid fill">
                  <a:extLst>
                    <a:ext uri="{FF2B5EF4-FFF2-40B4-BE49-F238E27FC236}">
                      <a16:creationId xmlns:a16="http://schemas.microsoft.com/office/drawing/2014/main" id="{7EBE255D-39D2-014C-A524-7C2E97C2CB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77" name="Group 76">
                  <a:extLst>
                    <a:ext uri="{FF2B5EF4-FFF2-40B4-BE49-F238E27FC236}">
                      <a16:creationId xmlns:a16="http://schemas.microsoft.com/office/drawing/2014/main" id="{7DE88557-A893-C343-9ADC-FAFA653D43BB}"/>
                    </a:ext>
                  </a:extLst>
                </p:cNvPr>
                <p:cNvGrpSpPr/>
                <p:nvPr/>
              </p:nvGrpSpPr>
              <p:grpSpPr>
                <a:xfrm>
                  <a:off x="1447051" y="2230255"/>
                  <a:ext cx="813673" cy="737170"/>
                  <a:chOff x="1447051" y="2230255"/>
                  <a:chExt cx="813673" cy="737170"/>
                </a:xfrm>
              </p:grpSpPr>
              <p:sp>
                <p:nvSpPr>
                  <p:cNvPr id="78" name="Rounded Rectangle 77">
                    <a:extLst>
                      <a:ext uri="{FF2B5EF4-FFF2-40B4-BE49-F238E27FC236}">
                        <a16:creationId xmlns:a16="http://schemas.microsoft.com/office/drawing/2014/main" id="{8D560E1F-29E0-5F45-80EB-A308378FCAF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4A192654-1046-9342-B4A8-E4CF158482E9}"/>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92EEF7AB-F4C0-2744-A253-B9F699A2DA0A}"/>
                  </a:ext>
                </a:extLst>
              </p:cNvPr>
              <p:cNvGrpSpPr>
                <a:grpSpLocks noChangeAspect="1"/>
              </p:cNvGrpSpPr>
              <p:nvPr/>
            </p:nvGrpSpPr>
            <p:grpSpPr>
              <a:xfrm>
                <a:off x="9368941" y="1722853"/>
                <a:ext cx="468008" cy="457200"/>
                <a:chOff x="1278675" y="2029522"/>
                <a:chExt cx="1609491" cy="1572321"/>
              </a:xfrm>
            </p:grpSpPr>
            <p:sp>
              <p:nvSpPr>
                <p:cNvPr id="70" name="Oval 69">
                  <a:extLst>
                    <a:ext uri="{FF2B5EF4-FFF2-40B4-BE49-F238E27FC236}">
                      <a16:creationId xmlns:a16="http://schemas.microsoft.com/office/drawing/2014/main" id="{632C3D6D-2172-E149-9EE8-51A756CBFC6B}"/>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Mitochondria with solid fill">
                  <a:extLst>
                    <a:ext uri="{FF2B5EF4-FFF2-40B4-BE49-F238E27FC236}">
                      <a16:creationId xmlns:a16="http://schemas.microsoft.com/office/drawing/2014/main" id="{685DC878-595F-064D-A405-4E198963AA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72" name="Group 71">
                  <a:extLst>
                    <a:ext uri="{FF2B5EF4-FFF2-40B4-BE49-F238E27FC236}">
                      <a16:creationId xmlns:a16="http://schemas.microsoft.com/office/drawing/2014/main" id="{50D9D6B2-1312-5049-A27D-3AFFB1270B56}"/>
                    </a:ext>
                  </a:extLst>
                </p:cNvPr>
                <p:cNvGrpSpPr/>
                <p:nvPr/>
              </p:nvGrpSpPr>
              <p:grpSpPr>
                <a:xfrm>
                  <a:off x="1447051" y="2230255"/>
                  <a:ext cx="813673" cy="737170"/>
                  <a:chOff x="1447051" y="2230255"/>
                  <a:chExt cx="813673" cy="737170"/>
                </a:xfrm>
              </p:grpSpPr>
              <p:sp>
                <p:nvSpPr>
                  <p:cNvPr id="73" name="Rounded Rectangle 72">
                    <a:extLst>
                      <a:ext uri="{FF2B5EF4-FFF2-40B4-BE49-F238E27FC236}">
                        <a16:creationId xmlns:a16="http://schemas.microsoft.com/office/drawing/2014/main" id="{B6940B7D-3793-E544-A772-8C347EBA9455}"/>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061B41AB-1C8E-C149-A235-34C1E13A0456}"/>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a:extLst>
                  <a:ext uri="{FF2B5EF4-FFF2-40B4-BE49-F238E27FC236}">
                    <a16:creationId xmlns:a16="http://schemas.microsoft.com/office/drawing/2014/main" id="{DD1E179A-176F-B944-A067-BAD3E06CB15A}"/>
                  </a:ext>
                </a:extLst>
              </p:cNvPr>
              <p:cNvGrpSpPr>
                <a:grpSpLocks noChangeAspect="1"/>
              </p:cNvGrpSpPr>
              <p:nvPr/>
            </p:nvGrpSpPr>
            <p:grpSpPr>
              <a:xfrm>
                <a:off x="9997659" y="1730955"/>
                <a:ext cx="468008" cy="457200"/>
                <a:chOff x="1278675" y="2029522"/>
                <a:chExt cx="1609491" cy="1572321"/>
              </a:xfrm>
            </p:grpSpPr>
            <p:sp>
              <p:nvSpPr>
                <p:cNvPr id="65" name="Oval 64">
                  <a:extLst>
                    <a:ext uri="{FF2B5EF4-FFF2-40B4-BE49-F238E27FC236}">
                      <a16:creationId xmlns:a16="http://schemas.microsoft.com/office/drawing/2014/main" id="{00EA3217-2CDC-B642-9729-9CBA475F66A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Mitochondria with solid fill">
                  <a:extLst>
                    <a:ext uri="{FF2B5EF4-FFF2-40B4-BE49-F238E27FC236}">
                      <a16:creationId xmlns:a16="http://schemas.microsoft.com/office/drawing/2014/main" id="{16089176-F449-BB42-9FC1-0E2ED8EA27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67" name="Group 66">
                  <a:extLst>
                    <a:ext uri="{FF2B5EF4-FFF2-40B4-BE49-F238E27FC236}">
                      <a16:creationId xmlns:a16="http://schemas.microsoft.com/office/drawing/2014/main" id="{404ACABE-9680-614D-82B2-F64DBF978BC9}"/>
                    </a:ext>
                  </a:extLst>
                </p:cNvPr>
                <p:cNvGrpSpPr/>
                <p:nvPr/>
              </p:nvGrpSpPr>
              <p:grpSpPr>
                <a:xfrm>
                  <a:off x="1447051" y="2230255"/>
                  <a:ext cx="813673" cy="737170"/>
                  <a:chOff x="1447051" y="2230255"/>
                  <a:chExt cx="813673" cy="737170"/>
                </a:xfrm>
              </p:grpSpPr>
              <p:sp>
                <p:nvSpPr>
                  <p:cNvPr id="68" name="Rounded Rectangle 67">
                    <a:extLst>
                      <a:ext uri="{FF2B5EF4-FFF2-40B4-BE49-F238E27FC236}">
                        <a16:creationId xmlns:a16="http://schemas.microsoft.com/office/drawing/2014/main" id="{B00DCCE1-B037-EA49-9E84-189D2148C54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5488146C-B8DE-8346-9D7C-ECA27CC3F072}"/>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994C0B7B-9AAB-9143-8CFA-DD70352F91BA}"/>
                  </a:ext>
                </a:extLst>
              </p:cNvPr>
              <p:cNvGrpSpPr>
                <a:grpSpLocks noChangeAspect="1"/>
              </p:cNvGrpSpPr>
              <p:nvPr/>
            </p:nvGrpSpPr>
            <p:grpSpPr>
              <a:xfrm>
                <a:off x="10663152" y="1730955"/>
                <a:ext cx="468008" cy="457200"/>
                <a:chOff x="1278675" y="2029522"/>
                <a:chExt cx="1609491" cy="1572321"/>
              </a:xfrm>
            </p:grpSpPr>
            <p:sp>
              <p:nvSpPr>
                <p:cNvPr id="60" name="Oval 59">
                  <a:extLst>
                    <a:ext uri="{FF2B5EF4-FFF2-40B4-BE49-F238E27FC236}">
                      <a16:creationId xmlns:a16="http://schemas.microsoft.com/office/drawing/2014/main" id="{578B881E-0CB1-4E49-AB5C-53A33945A51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Mitochondria with solid fill">
                  <a:extLst>
                    <a:ext uri="{FF2B5EF4-FFF2-40B4-BE49-F238E27FC236}">
                      <a16:creationId xmlns:a16="http://schemas.microsoft.com/office/drawing/2014/main" id="{AFC489B3-3EB4-D74B-B9DA-5246D66E59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62" name="Group 61">
                  <a:extLst>
                    <a:ext uri="{FF2B5EF4-FFF2-40B4-BE49-F238E27FC236}">
                      <a16:creationId xmlns:a16="http://schemas.microsoft.com/office/drawing/2014/main" id="{FAE878BA-F4D0-4547-9E6A-E9791292326D}"/>
                    </a:ext>
                  </a:extLst>
                </p:cNvPr>
                <p:cNvGrpSpPr/>
                <p:nvPr/>
              </p:nvGrpSpPr>
              <p:grpSpPr>
                <a:xfrm>
                  <a:off x="1447051" y="2230255"/>
                  <a:ext cx="813673" cy="737170"/>
                  <a:chOff x="1447051" y="2230255"/>
                  <a:chExt cx="813673" cy="737170"/>
                </a:xfrm>
              </p:grpSpPr>
              <p:sp>
                <p:nvSpPr>
                  <p:cNvPr id="63" name="Rounded Rectangle 62">
                    <a:extLst>
                      <a:ext uri="{FF2B5EF4-FFF2-40B4-BE49-F238E27FC236}">
                        <a16:creationId xmlns:a16="http://schemas.microsoft.com/office/drawing/2014/main" id="{35EEB4CD-2FDB-B246-93B5-9C48847BA57D}"/>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FD5E3002-CD65-F24A-8F19-0C21B04A0E80}"/>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 name="Group 53">
                <a:extLst>
                  <a:ext uri="{FF2B5EF4-FFF2-40B4-BE49-F238E27FC236}">
                    <a16:creationId xmlns:a16="http://schemas.microsoft.com/office/drawing/2014/main" id="{BD79A3A3-7D1C-864D-BEC6-EC46377E5448}"/>
                  </a:ext>
                </a:extLst>
              </p:cNvPr>
              <p:cNvGrpSpPr>
                <a:grpSpLocks noChangeAspect="1"/>
              </p:cNvGrpSpPr>
              <p:nvPr/>
            </p:nvGrpSpPr>
            <p:grpSpPr>
              <a:xfrm>
                <a:off x="8134080" y="1741678"/>
                <a:ext cx="468008" cy="457200"/>
                <a:chOff x="1278675" y="2029522"/>
                <a:chExt cx="1609491" cy="1572321"/>
              </a:xfrm>
            </p:grpSpPr>
            <p:sp>
              <p:nvSpPr>
                <p:cNvPr id="55" name="Oval 54">
                  <a:extLst>
                    <a:ext uri="{FF2B5EF4-FFF2-40B4-BE49-F238E27FC236}">
                      <a16:creationId xmlns:a16="http://schemas.microsoft.com/office/drawing/2014/main" id="{7A96E823-F877-7D47-B3E5-948CCFFF4BE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Mitochondria with solid fill">
                  <a:extLst>
                    <a:ext uri="{FF2B5EF4-FFF2-40B4-BE49-F238E27FC236}">
                      <a16:creationId xmlns:a16="http://schemas.microsoft.com/office/drawing/2014/main" id="{A7398C2F-D555-D04F-B420-370A047FF7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57" name="Group 56">
                  <a:extLst>
                    <a:ext uri="{FF2B5EF4-FFF2-40B4-BE49-F238E27FC236}">
                      <a16:creationId xmlns:a16="http://schemas.microsoft.com/office/drawing/2014/main" id="{6A336830-6FD7-9A4A-B770-20365209F228}"/>
                    </a:ext>
                  </a:extLst>
                </p:cNvPr>
                <p:cNvGrpSpPr/>
                <p:nvPr/>
              </p:nvGrpSpPr>
              <p:grpSpPr>
                <a:xfrm>
                  <a:off x="1447051" y="2230255"/>
                  <a:ext cx="813673" cy="737170"/>
                  <a:chOff x="1447051" y="2230255"/>
                  <a:chExt cx="813673" cy="737170"/>
                </a:xfrm>
              </p:grpSpPr>
              <p:sp>
                <p:nvSpPr>
                  <p:cNvPr id="58" name="Rounded Rectangle 57">
                    <a:extLst>
                      <a:ext uri="{FF2B5EF4-FFF2-40B4-BE49-F238E27FC236}">
                        <a16:creationId xmlns:a16="http://schemas.microsoft.com/office/drawing/2014/main" id="{6DB27FD6-4EA9-BE4E-A463-A431C6DFBDD4}"/>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A12E2177-70EE-4E47-9A75-E071FB85EA5C}"/>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80" name="Group 79">
              <a:extLst>
                <a:ext uri="{FF2B5EF4-FFF2-40B4-BE49-F238E27FC236}">
                  <a16:creationId xmlns:a16="http://schemas.microsoft.com/office/drawing/2014/main" id="{67D617B4-9399-1543-952F-7B6FD1C29E58}"/>
                </a:ext>
              </a:extLst>
            </p:cNvPr>
            <p:cNvGrpSpPr/>
            <p:nvPr/>
          </p:nvGrpSpPr>
          <p:grpSpPr>
            <a:xfrm>
              <a:off x="7874233" y="2413214"/>
              <a:ext cx="2997080" cy="476025"/>
              <a:chOff x="8134080" y="1722853"/>
              <a:chExt cx="2997080" cy="476025"/>
            </a:xfrm>
          </p:grpSpPr>
          <p:grpSp>
            <p:nvGrpSpPr>
              <p:cNvPr id="81" name="Group 80">
                <a:extLst>
                  <a:ext uri="{FF2B5EF4-FFF2-40B4-BE49-F238E27FC236}">
                    <a16:creationId xmlns:a16="http://schemas.microsoft.com/office/drawing/2014/main" id="{DD280635-6229-2D4B-817A-8535C738416F}"/>
                  </a:ext>
                </a:extLst>
              </p:cNvPr>
              <p:cNvGrpSpPr>
                <a:grpSpLocks noChangeAspect="1"/>
              </p:cNvGrpSpPr>
              <p:nvPr/>
            </p:nvGrpSpPr>
            <p:grpSpPr>
              <a:xfrm>
                <a:off x="8728035" y="1731749"/>
                <a:ext cx="468008" cy="457200"/>
                <a:chOff x="1278675" y="2029522"/>
                <a:chExt cx="1609491" cy="1572321"/>
              </a:xfrm>
            </p:grpSpPr>
            <p:sp>
              <p:nvSpPr>
                <p:cNvPr id="106" name="Oval 105">
                  <a:extLst>
                    <a:ext uri="{FF2B5EF4-FFF2-40B4-BE49-F238E27FC236}">
                      <a16:creationId xmlns:a16="http://schemas.microsoft.com/office/drawing/2014/main" id="{77E2F270-90C3-EC4D-973D-C948DD9A9294}"/>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descr="Mitochondria with solid fill">
                  <a:extLst>
                    <a:ext uri="{FF2B5EF4-FFF2-40B4-BE49-F238E27FC236}">
                      <a16:creationId xmlns:a16="http://schemas.microsoft.com/office/drawing/2014/main" id="{845CA3EE-BCB4-5441-B22D-2DB212555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08" name="Group 107">
                  <a:extLst>
                    <a:ext uri="{FF2B5EF4-FFF2-40B4-BE49-F238E27FC236}">
                      <a16:creationId xmlns:a16="http://schemas.microsoft.com/office/drawing/2014/main" id="{B06AEB67-0815-0748-A41E-B3375BAE9E5F}"/>
                    </a:ext>
                  </a:extLst>
                </p:cNvPr>
                <p:cNvGrpSpPr/>
                <p:nvPr/>
              </p:nvGrpSpPr>
              <p:grpSpPr>
                <a:xfrm>
                  <a:off x="1447051" y="2230255"/>
                  <a:ext cx="813673" cy="737170"/>
                  <a:chOff x="1447051" y="2230255"/>
                  <a:chExt cx="813673" cy="737170"/>
                </a:xfrm>
              </p:grpSpPr>
              <p:sp>
                <p:nvSpPr>
                  <p:cNvPr id="109" name="Rounded Rectangle 108">
                    <a:extLst>
                      <a:ext uri="{FF2B5EF4-FFF2-40B4-BE49-F238E27FC236}">
                        <a16:creationId xmlns:a16="http://schemas.microsoft.com/office/drawing/2014/main" id="{2FC0C9DE-7F33-8D49-826F-6DB14A0ED69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05D73264-D4BB-C84E-ABF3-3C4A60E7927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95CBECCE-67A2-AE42-95B7-2FBFA824A6A7}"/>
                  </a:ext>
                </a:extLst>
              </p:cNvPr>
              <p:cNvGrpSpPr>
                <a:grpSpLocks noChangeAspect="1"/>
              </p:cNvGrpSpPr>
              <p:nvPr/>
            </p:nvGrpSpPr>
            <p:grpSpPr>
              <a:xfrm>
                <a:off x="9368941" y="1722853"/>
                <a:ext cx="468008" cy="457200"/>
                <a:chOff x="1278675" y="2029522"/>
                <a:chExt cx="1609491" cy="1572321"/>
              </a:xfrm>
            </p:grpSpPr>
            <p:sp>
              <p:nvSpPr>
                <p:cNvPr id="101" name="Oval 100">
                  <a:extLst>
                    <a:ext uri="{FF2B5EF4-FFF2-40B4-BE49-F238E27FC236}">
                      <a16:creationId xmlns:a16="http://schemas.microsoft.com/office/drawing/2014/main" id="{C8B5A226-32DB-0542-B881-2BE021A590A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descr="Mitochondria with solid fill">
                  <a:extLst>
                    <a:ext uri="{FF2B5EF4-FFF2-40B4-BE49-F238E27FC236}">
                      <a16:creationId xmlns:a16="http://schemas.microsoft.com/office/drawing/2014/main" id="{6C12443B-68FC-9F44-971D-074EC13C75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03" name="Group 102">
                  <a:extLst>
                    <a:ext uri="{FF2B5EF4-FFF2-40B4-BE49-F238E27FC236}">
                      <a16:creationId xmlns:a16="http://schemas.microsoft.com/office/drawing/2014/main" id="{EFA828C1-A75B-BC46-965F-054FAC81A565}"/>
                    </a:ext>
                  </a:extLst>
                </p:cNvPr>
                <p:cNvGrpSpPr/>
                <p:nvPr/>
              </p:nvGrpSpPr>
              <p:grpSpPr>
                <a:xfrm>
                  <a:off x="1447051" y="2230255"/>
                  <a:ext cx="813673" cy="737170"/>
                  <a:chOff x="1447051" y="2230255"/>
                  <a:chExt cx="813673" cy="737170"/>
                </a:xfrm>
              </p:grpSpPr>
              <p:sp>
                <p:nvSpPr>
                  <p:cNvPr id="104" name="Rounded Rectangle 103">
                    <a:extLst>
                      <a:ext uri="{FF2B5EF4-FFF2-40B4-BE49-F238E27FC236}">
                        <a16:creationId xmlns:a16="http://schemas.microsoft.com/office/drawing/2014/main" id="{06ED669F-7226-7F4E-BDB0-3546B972E40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A5E2E9B9-ABC7-AB44-A531-DD900EAE0A0E}"/>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a:extLst>
                  <a:ext uri="{FF2B5EF4-FFF2-40B4-BE49-F238E27FC236}">
                    <a16:creationId xmlns:a16="http://schemas.microsoft.com/office/drawing/2014/main" id="{83489A3D-58B7-EA42-B72B-5A286297A101}"/>
                  </a:ext>
                </a:extLst>
              </p:cNvPr>
              <p:cNvGrpSpPr>
                <a:grpSpLocks noChangeAspect="1"/>
              </p:cNvGrpSpPr>
              <p:nvPr/>
            </p:nvGrpSpPr>
            <p:grpSpPr>
              <a:xfrm>
                <a:off x="9997659" y="1730955"/>
                <a:ext cx="468008" cy="457200"/>
                <a:chOff x="1278675" y="2029522"/>
                <a:chExt cx="1609491" cy="1572321"/>
              </a:xfrm>
            </p:grpSpPr>
            <p:sp>
              <p:nvSpPr>
                <p:cNvPr id="96" name="Oval 95">
                  <a:extLst>
                    <a:ext uri="{FF2B5EF4-FFF2-40B4-BE49-F238E27FC236}">
                      <a16:creationId xmlns:a16="http://schemas.microsoft.com/office/drawing/2014/main" id="{2A15BD55-89C6-8144-9945-530351FD185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Graphic 96" descr="Mitochondria with solid fill">
                  <a:extLst>
                    <a:ext uri="{FF2B5EF4-FFF2-40B4-BE49-F238E27FC236}">
                      <a16:creationId xmlns:a16="http://schemas.microsoft.com/office/drawing/2014/main" id="{D92BDB34-04DF-2B4E-BB23-335ED24D4B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98" name="Group 97">
                  <a:extLst>
                    <a:ext uri="{FF2B5EF4-FFF2-40B4-BE49-F238E27FC236}">
                      <a16:creationId xmlns:a16="http://schemas.microsoft.com/office/drawing/2014/main" id="{0697B317-2276-BA41-BEBC-D0E0B3B6B200}"/>
                    </a:ext>
                  </a:extLst>
                </p:cNvPr>
                <p:cNvGrpSpPr/>
                <p:nvPr/>
              </p:nvGrpSpPr>
              <p:grpSpPr>
                <a:xfrm>
                  <a:off x="1447051" y="2230255"/>
                  <a:ext cx="813673" cy="737170"/>
                  <a:chOff x="1447051" y="2230255"/>
                  <a:chExt cx="813673" cy="737170"/>
                </a:xfrm>
              </p:grpSpPr>
              <p:sp>
                <p:nvSpPr>
                  <p:cNvPr id="99" name="Rounded Rectangle 98">
                    <a:extLst>
                      <a:ext uri="{FF2B5EF4-FFF2-40B4-BE49-F238E27FC236}">
                        <a16:creationId xmlns:a16="http://schemas.microsoft.com/office/drawing/2014/main" id="{C47802C1-65C5-AC4D-B690-AA75D133DDA6}"/>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A86FFF8A-E4D6-F441-ADD3-C7DE8EB8E43B}"/>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4" name="Group 83">
                <a:extLst>
                  <a:ext uri="{FF2B5EF4-FFF2-40B4-BE49-F238E27FC236}">
                    <a16:creationId xmlns:a16="http://schemas.microsoft.com/office/drawing/2014/main" id="{68D89DCB-3E6F-404E-BD9D-214FCF2EC9ED}"/>
                  </a:ext>
                </a:extLst>
              </p:cNvPr>
              <p:cNvGrpSpPr>
                <a:grpSpLocks noChangeAspect="1"/>
              </p:cNvGrpSpPr>
              <p:nvPr/>
            </p:nvGrpSpPr>
            <p:grpSpPr>
              <a:xfrm>
                <a:off x="10663152" y="1730955"/>
                <a:ext cx="468008" cy="457200"/>
                <a:chOff x="1278675" y="2029522"/>
                <a:chExt cx="1609491" cy="1572321"/>
              </a:xfrm>
            </p:grpSpPr>
            <p:sp>
              <p:nvSpPr>
                <p:cNvPr id="91" name="Oval 90">
                  <a:extLst>
                    <a:ext uri="{FF2B5EF4-FFF2-40B4-BE49-F238E27FC236}">
                      <a16:creationId xmlns:a16="http://schemas.microsoft.com/office/drawing/2014/main" id="{734084A6-E6F4-BC4F-AB22-DAD0BD7281AD}"/>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descr="Mitochondria with solid fill">
                  <a:extLst>
                    <a:ext uri="{FF2B5EF4-FFF2-40B4-BE49-F238E27FC236}">
                      <a16:creationId xmlns:a16="http://schemas.microsoft.com/office/drawing/2014/main" id="{D052B841-5343-1C43-8F07-7A2F2E9CEF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93" name="Group 92">
                  <a:extLst>
                    <a:ext uri="{FF2B5EF4-FFF2-40B4-BE49-F238E27FC236}">
                      <a16:creationId xmlns:a16="http://schemas.microsoft.com/office/drawing/2014/main" id="{4AB459C0-F660-984F-A65A-4D968223D5F3}"/>
                    </a:ext>
                  </a:extLst>
                </p:cNvPr>
                <p:cNvGrpSpPr/>
                <p:nvPr/>
              </p:nvGrpSpPr>
              <p:grpSpPr>
                <a:xfrm>
                  <a:off x="1447051" y="2230255"/>
                  <a:ext cx="813673" cy="737170"/>
                  <a:chOff x="1447051" y="2230255"/>
                  <a:chExt cx="813673" cy="737170"/>
                </a:xfrm>
              </p:grpSpPr>
              <p:sp>
                <p:nvSpPr>
                  <p:cNvPr id="94" name="Rounded Rectangle 93">
                    <a:extLst>
                      <a:ext uri="{FF2B5EF4-FFF2-40B4-BE49-F238E27FC236}">
                        <a16:creationId xmlns:a16="http://schemas.microsoft.com/office/drawing/2014/main" id="{0AFE745D-D20E-2749-8573-F16ED9C4D13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56EA1E8C-4AFC-EA4B-A777-372B49B8B7C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5" name="Group 84">
                <a:extLst>
                  <a:ext uri="{FF2B5EF4-FFF2-40B4-BE49-F238E27FC236}">
                    <a16:creationId xmlns:a16="http://schemas.microsoft.com/office/drawing/2014/main" id="{BA1C8481-8B0F-7C44-BB84-1D7D875D6FD9}"/>
                  </a:ext>
                </a:extLst>
              </p:cNvPr>
              <p:cNvGrpSpPr>
                <a:grpSpLocks noChangeAspect="1"/>
              </p:cNvGrpSpPr>
              <p:nvPr/>
            </p:nvGrpSpPr>
            <p:grpSpPr>
              <a:xfrm>
                <a:off x="8134080" y="1741678"/>
                <a:ext cx="468008" cy="457200"/>
                <a:chOff x="1278675" y="2029522"/>
                <a:chExt cx="1609491" cy="1572321"/>
              </a:xfrm>
            </p:grpSpPr>
            <p:sp>
              <p:nvSpPr>
                <p:cNvPr id="86" name="Oval 85">
                  <a:extLst>
                    <a:ext uri="{FF2B5EF4-FFF2-40B4-BE49-F238E27FC236}">
                      <a16:creationId xmlns:a16="http://schemas.microsoft.com/office/drawing/2014/main" id="{9CFF6833-5369-5146-BA99-A4132B4439C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Graphic 86" descr="Mitochondria with solid fill">
                  <a:extLst>
                    <a:ext uri="{FF2B5EF4-FFF2-40B4-BE49-F238E27FC236}">
                      <a16:creationId xmlns:a16="http://schemas.microsoft.com/office/drawing/2014/main" id="{F68524DD-9706-A747-88FD-3F5C06DEB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88" name="Group 87">
                  <a:extLst>
                    <a:ext uri="{FF2B5EF4-FFF2-40B4-BE49-F238E27FC236}">
                      <a16:creationId xmlns:a16="http://schemas.microsoft.com/office/drawing/2014/main" id="{99A855EC-27CD-2148-A35F-A88D2142C666}"/>
                    </a:ext>
                  </a:extLst>
                </p:cNvPr>
                <p:cNvGrpSpPr/>
                <p:nvPr/>
              </p:nvGrpSpPr>
              <p:grpSpPr>
                <a:xfrm>
                  <a:off x="1447051" y="2230255"/>
                  <a:ext cx="813673" cy="737170"/>
                  <a:chOff x="1447051" y="2230255"/>
                  <a:chExt cx="813673" cy="737170"/>
                </a:xfrm>
              </p:grpSpPr>
              <p:sp>
                <p:nvSpPr>
                  <p:cNvPr id="89" name="Rounded Rectangle 88">
                    <a:extLst>
                      <a:ext uri="{FF2B5EF4-FFF2-40B4-BE49-F238E27FC236}">
                        <a16:creationId xmlns:a16="http://schemas.microsoft.com/office/drawing/2014/main" id="{FD2A470C-2FD4-CE4D-B356-4765FD1102D9}"/>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044310-499D-1445-B451-B34E14798851}"/>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11" name="Group 110">
              <a:extLst>
                <a:ext uri="{FF2B5EF4-FFF2-40B4-BE49-F238E27FC236}">
                  <a16:creationId xmlns:a16="http://schemas.microsoft.com/office/drawing/2014/main" id="{C138ACB9-9D6C-2E44-90AA-FD3528A7C346}"/>
                </a:ext>
              </a:extLst>
            </p:cNvPr>
            <p:cNvGrpSpPr/>
            <p:nvPr/>
          </p:nvGrpSpPr>
          <p:grpSpPr>
            <a:xfrm>
              <a:off x="7874233" y="2944234"/>
              <a:ext cx="2997080" cy="476025"/>
              <a:chOff x="8134080" y="1722853"/>
              <a:chExt cx="2997080" cy="476025"/>
            </a:xfrm>
          </p:grpSpPr>
          <p:grpSp>
            <p:nvGrpSpPr>
              <p:cNvPr id="112" name="Group 111">
                <a:extLst>
                  <a:ext uri="{FF2B5EF4-FFF2-40B4-BE49-F238E27FC236}">
                    <a16:creationId xmlns:a16="http://schemas.microsoft.com/office/drawing/2014/main" id="{7C0FA3C2-215D-AA4E-8FC7-9873DBB618A0}"/>
                  </a:ext>
                </a:extLst>
              </p:cNvPr>
              <p:cNvGrpSpPr>
                <a:grpSpLocks noChangeAspect="1"/>
              </p:cNvGrpSpPr>
              <p:nvPr/>
            </p:nvGrpSpPr>
            <p:grpSpPr>
              <a:xfrm>
                <a:off x="8728035" y="1731749"/>
                <a:ext cx="468008" cy="457200"/>
                <a:chOff x="1278675" y="2029522"/>
                <a:chExt cx="1609491" cy="1572321"/>
              </a:xfrm>
            </p:grpSpPr>
            <p:sp>
              <p:nvSpPr>
                <p:cNvPr id="137" name="Oval 136">
                  <a:extLst>
                    <a:ext uri="{FF2B5EF4-FFF2-40B4-BE49-F238E27FC236}">
                      <a16:creationId xmlns:a16="http://schemas.microsoft.com/office/drawing/2014/main" id="{C4D5BA77-7EB5-4944-9B7C-A9934FEBC79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Graphic 137" descr="Mitochondria with solid fill">
                  <a:extLst>
                    <a:ext uri="{FF2B5EF4-FFF2-40B4-BE49-F238E27FC236}">
                      <a16:creationId xmlns:a16="http://schemas.microsoft.com/office/drawing/2014/main" id="{ACA18EA0-4552-504A-B8D7-3047B0A3F8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39" name="Group 138">
                  <a:extLst>
                    <a:ext uri="{FF2B5EF4-FFF2-40B4-BE49-F238E27FC236}">
                      <a16:creationId xmlns:a16="http://schemas.microsoft.com/office/drawing/2014/main" id="{2F78F898-80E9-4544-9C3A-697267A8652F}"/>
                    </a:ext>
                  </a:extLst>
                </p:cNvPr>
                <p:cNvGrpSpPr/>
                <p:nvPr/>
              </p:nvGrpSpPr>
              <p:grpSpPr>
                <a:xfrm>
                  <a:off x="1447051" y="2230255"/>
                  <a:ext cx="813673" cy="737170"/>
                  <a:chOff x="1447051" y="2230255"/>
                  <a:chExt cx="813673" cy="737170"/>
                </a:xfrm>
              </p:grpSpPr>
              <p:sp>
                <p:nvSpPr>
                  <p:cNvPr id="140" name="Rounded Rectangle 139">
                    <a:extLst>
                      <a:ext uri="{FF2B5EF4-FFF2-40B4-BE49-F238E27FC236}">
                        <a16:creationId xmlns:a16="http://schemas.microsoft.com/office/drawing/2014/main" id="{5DF28A2F-76EF-604F-B288-C142BAD2D7E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E93DE599-51F5-1F42-BB08-EA4A5D68776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a:extLst>
                  <a:ext uri="{FF2B5EF4-FFF2-40B4-BE49-F238E27FC236}">
                    <a16:creationId xmlns:a16="http://schemas.microsoft.com/office/drawing/2014/main" id="{69FB37BB-5FEF-024A-A151-AE7FE528BE8F}"/>
                  </a:ext>
                </a:extLst>
              </p:cNvPr>
              <p:cNvGrpSpPr>
                <a:grpSpLocks noChangeAspect="1"/>
              </p:cNvGrpSpPr>
              <p:nvPr/>
            </p:nvGrpSpPr>
            <p:grpSpPr>
              <a:xfrm>
                <a:off x="9368941" y="1722853"/>
                <a:ext cx="468008" cy="457200"/>
                <a:chOff x="1278675" y="2029522"/>
                <a:chExt cx="1609491" cy="1572321"/>
              </a:xfrm>
            </p:grpSpPr>
            <p:sp>
              <p:nvSpPr>
                <p:cNvPr id="132" name="Oval 131">
                  <a:extLst>
                    <a:ext uri="{FF2B5EF4-FFF2-40B4-BE49-F238E27FC236}">
                      <a16:creationId xmlns:a16="http://schemas.microsoft.com/office/drawing/2014/main" id="{3C1A62F9-8102-5142-9442-84E905346655}"/>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Graphic 132" descr="Mitochondria with solid fill">
                  <a:extLst>
                    <a:ext uri="{FF2B5EF4-FFF2-40B4-BE49-F238E27FC236}">
                      <a16:creationId xmlns:a16="http://schemas.microsoft.com/office/drawing/2014/main" id="{C29ECEA7-EEB5-D241-ABAB-05DE73465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34" name="Group 133">
                  <a:extLst>
                    <a:ext uri="{FF2B5EF4-FFF2-40B4-BE49-F238E27FC236}">
                      <a16:creationId xmlns:a16="http://schemas.microsoft.com/office/drawing/2014/main" id="{38294203-CA2D-6B44-8AEC-8186674E302F}"/>
                    </a:ext>
                  </a:extLst>
                </p:cNvPr>
                <p:cNvGrpSpPr/>
                <p:nvPr/>
              </p:nvGrpSpPr>
              <p:grpSpPr>
                <a:xfrm>
                  <a:off x="1447051" y="2230255"/>
                  <a:ext cx="813673" cy="737170"/>
                  <a:chOff x="1447051" y="2230255"/>
                  <a:chExt cx="813673" cy="737170"/>
                </a:xfrm>
              </p:grpSpPr>
              <p:sp>
                <p:nvSpPr>
                  <p:cNvPr id="135" name="Rounded Rectangle 134">
                    <a:extLst>
                      <a:ext uri="{FF2B5EF4-FFF2-40B4-BE49-F238E27FC236}">
                        <a16:creationId xmlns:a16="http://schemas.microsoft.com/office/drawing/2014/main" id="{976810CC-AAB0-B54F-89C7-E9849FB49DFE}"/>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5CEE910A-AFA4-014C-845D-B788BD3EC98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4" name="Group 113">
                <a:extLst>
                  <a:ext uri="{FF2B5EF4-FFF2-40B4-BE49-F238E27FC236}">
                    <a16:creationId xmlns:a16="http://schemas.microsoft.com/office/drawing/2014/main" id="{B22B4A47-BF22-8640-BA72-44BE4F233832}"/>
                  </a:ext>
                </a:extLst>
              </p:cNvPr>
              <p:cNvGrpSpPr>
                <a:grpSpLocks noChangeAspect="1"/>
              </p:cNvGrpSpPr>
              <p:nvPr/>
            </p:nvGrpSpPr>
            <p:grpSpPr>
              <a:xfrm>
                <a:off x="9997659" y="1730955"/>
                <a:ext cx="468008" cy="457200"/>
                <a:chOff x="1278675" y="2029522"/>
                <a:chExt cx="1609491" cy="1572321"/>
              </a:xfrm>
            </p:grpSpPr>
            <p:sp>
              <p:nvSpPr>
                <p:cNvPr id="127" name="Oval 126">
                  <a:extLst>
                    <a:ext uri="{FF2B5EF4-FFF2-40B4-BE49-F238E27FC236}">
                      <a16:creationId xmlns:a16="http://schemas.microsoft.com/office/drawing/2014/main" id="{2C9DA8C3-98EA-7D49-84C0-B22DC35A6B3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Graphic 127" descr="Mitochondria with solid fill">
                  <a:extLst>
                    <a:ext uri="{FF2B5EF4-FFF2-40B4-BE49-F238E27FC236}">
                      <a16:creationId xmlns:a16="http://schemas.microsoft.com/office/drawing/2014/main" id="{BBD854EA-D96E-5F4C-BEDF-678C79EA68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29" name="Group 128">
                  <a:extLst>
                    <a:ext uri="{FF2B5EF4-FFF2-40B4-BE49-F238E27FC236}">
                      <a16:creationId xmlns:a16="http://schemas.microsoft.com/office/drawing/2014/main" id="{D4DE5D1C-50D5-5B41-9CDD-16B6908A5F35}"/>
                    </a:ext>
                  </a:extLst>
                </p:cNvPr>
                <p:cNvGrpSpPr/>
                <p:nvPr/>
              </p:nvGrpSpPr>
              <p:grpSpPr>
                <a:xfrm>
                  <a:off x="1447051" y="2230255"/>
                  <a:ext cx="813673" cy="737170"/>
                  <a:chOff x="1447051" y="2230255"/>
                  <a:chExt cx="813673" cy="737170"/>
                </a:xfrm>
              </p:grpSpPr>
              <p:sp>
                <p:nvSpPr>
                  <p:cNvPr id="130" name="Rounded Rectangle 129">
                    <a:extLst>
                      <a:ext uri="{FF2B5EF4-FFF2-40B4-BE49-F238E27FC236}">
                        <a16:creationId xmlns:a16="http://schemas.microsoft.com/office/drawing/2014/main" id="{479FAD12-16B3-AA47-893D-2DA28CF36999}"/>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CD381916-6EE5-ED4C-9863-002A605B582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5" name="Group 114">
                <a:extLst>
                  <a:ext uri="{FF2B5EF4-FFF2-40B4-BE49-F238E27FC236}">
                    <a16:creationId xmlns:a16="http://schemas.microsoft.com/office/drawing/2014/main" id="{0DB38E2E-94DE-A841-8971-DD474DC7DC3B}"/>
                  </a:ext>
                </a:extLst>
              </p:cNvPr>
              <p:cNvGrpSpPr>
                <a:grpSpLocks noChangeAspect="1"/>
              </p:cNvGrpSpPr>
              <p:nvPr/>
            </p:nvGrpSpPr>
            <p:grpSpPr>
              <a:xfrm>
                <a:off x="10663152" y="1730955"/>
                <a:ext cx="468008" cy="457200"/>
                <a:chOff x="1278675" y="2029522"/>
                <a:chExt cx="1609491" cy="1572321"/>
              </a:xfrm>
            </p:grpSpPr>
            <p:sp>
              <p:nvSpPr>
                <p:cNvPr id="122" name="Oval 121">
                  <a:extLst>
                    <a:ext uri="{FF2B5EF4-FFF2-40B4-BE49-F238E27FC236}">
                      <a16:creationId xmlns:a16="http://schemas.microsoft.com/office/drawing/2014/main" id="{FDBDA856-CFA6-824E-ADBA-711C6C764B7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descr="Mitochondria with solid fill">
                  <a:extLst>
                    <a:ext uri="{FF2B5EF4-FFF2-40B4-BE49-F238E27FC236}">
                      <a16:creationId xmlns:a16="http://schemas.microsoft.com/office/drawing/2014/main" id="{086C7243-267E-6146-BAF1-C3AE31ACCF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24" name="Group 123">
                  <a:extLst>
                    <a:ext uri="{FF2B5EF4-FFF2-40B4-BE49-F238E27FC236}">
                      <a16:creationId xmlns:a16="http://schemas.microsoft.com/office/drawing/2014/main" id="{58E3B526-2BA3-F74E-8AB0-3AB705A3F48C}"/>
                    </a:ext>
                  </a:extLst>
                </p:cNvPr>
                <p:cNvGrpSpPr/>
                <p:nvPr/>
              </p:nvGrpSpPr>
              <p:grpSpPr>
                <a:xfrm>
                  <a:off x="1447051" y="2230255"/>
                  <a:ext cx="813673" cy="737170"/>
                  <a:chOff x="1447051" y="2230255"/>
                  <a:chExt cx="813673" cy="737170"/>
                </a:xfrm>
              </p:grpSpPr>
              <p:sp>
                <p:nvSpPr>
                  <p:cNvPr id="125" name="Rounded Rectangle 124">
                    <a:extLst>
                      <a:ext uri="{FF2B5EF4-FFF2-40B4-BE49-F238E27FC236}">
                        <a16:creationId xmlns:a16="http://schemas.microsoft.com/office/drawing/2014/main" id="{3C174359-B98A-2441-B397-B5C1A73DE04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C7D0225-E9CA-124C-8D69-95357D4C873E}"/>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6" name="Group 115">
                <a:extLst>
                  <a:ext uri="{FF2B5EF4-FFF2-40B4-BE49-F238E27FC236}">
                    <a16:creationId xmlns:a16="http://schemas.microsoft.com/office/drawing/2014/main" id="{69C2385A-9A37-4D4A-B8E0-AC229F8F3C80}"/>
                  </a:ext>
                </a:extLst>
              </p:cNvPr>
              <p:cNvGrpSpPr>
                <a:grpSpLocks noChangeAspect="1"/>
              </p:cNvGrpSpPr>
              <p:nvPr/>
            </p:nvGrpSpPr>
            <p:grpSpPr>
              <a:xfrm>
                <a:off x="8134080" y="1741678"/>
                <a:ext cx="468008" cy="457200"/>
                <a:chOff x="1278675" y="2029522"/>
                <a:chExt cx="1609491" cy="1572321"/>
              </a:xfrm>
            </p:grpSpPr>
            <p:sp>
              <p:nvSpPr>
                <p:cNvPr id="117" name="Oval 116">
                  <a:extLst>
                    <a:ext uri="{FF2B5EF4-FFF2-40B4-BE49-F238E27FC236}">
                      <a16:creationId xmlns:a16="http://schemas.microsoft.com/office/drawing/2014/main" id="{D75BF9C6-CB3C-6E4E-9F82-FF3A8F1F7A17}"/>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Graphic 117" descr="Mitochondria with solid fill">
                  <a:extLst>
                    <a:ext uri="{FF2B5EF4-FFF2-40B4-BE49-F238E27FC236}">
                      <a16:creationId xmlns:a16="http://schemas.microsoft.com/office/drawing/2014/main" id="{240D9B5C-F6BE-CC47-BB37-5BE4DFFBF6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19" name="Group 118">
                  <a:extLst>
                    <a:ext uri="{FF2B5EF4-FFF2-40B4-BE49-F238E27FC236}">
                      <a16:creationId xmlns:a16="http://schemas.microsoft.com/office/drawing/2014/main" id="{05903C1F-C945-C444-BCF5-C3BB0AD0F5ED}"/>
                    </a:ext>
                  </a:extLst>
                </p:cNvPr>
                <p:cNvGrpSpPr/>
                <p:nvPr/>
              </p:nvGrpSpPr>
              <p:grpSpPr>
                <a:xfrm>
                  <a:off x="1447051" y="2230255"/>
                  <a:ext cx="813673" cy="737170"/>
                  <a:chOff x="1447051" y="2230255"/>
                  <a:chExt cx="813673" cy="737170"/>
                </a:xfrm>
              </p:grpSpPr>
              <p:sp>
                <p:nvSpPr>
                  <p:cNvPr id="120" name="Rounded Rectangle 119">
                    <a:extLst>
                      <a:ext uri="{FF2B5EF4-FFF2-40B4-BE49-F238E27FC236}">
                        <a16:creationId xmlns:a16="http://schemas.microsoft.com/office/drawing/2014/main" id="{9BFCB1EB-A104-0444-A8FF-30E830FF8060}"/>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7E4AFE8D-7898-1A42-9877-BFFFA8EC9187}"/>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2" name="Group 141">
              <a:extLst>
                <a:ext uri="{FF2B5EF4-FFF2-40B4-BE49-F238E27FC236}">
                  <a16:creationId xmlns:a16="http://schemas.microsoft.com/office/drawing/2014/main" id="{01704B33-F254-AC44-A8CB-1664D7560F08}"/>
                </a:ext>
              </a:extLst>
            </p:cNvPr>
            <p:cNvGrpSpPr/>
            <p:nvPr/>
          </p:nvGrpSpPr>
          <p:grpSpPr>
            <a:xfrm>
              <a:off x="7874233" y="3507982"/>
              <a:ext cx="2997080" cy="476025"/>
              <a:chOff x="8134080" y="1722853"/>
              <a:chExt cx="2997080" cy="476025"/>
            </a:xfrm>
          </p:grpSpPr>
          <p:grpSp>
            <p:nvGrpSpPr>
              <p:cNvPr id="143" name="Group 142">
                <a:extLst>
                  <a:ext uri="{FF2B5EF4-FFF2-40B4-BE49-F238E27FC236}">
                    <a16:creationId xmlns:a16="http://schemas.microsoft.com/office/drawing/2014/main" id="{4FB7A3F5-E22C-9C49-ABF0-BC206601183C}"/>
                  </a:ext>
                </a:extLst>
              </p:cNvPr>
              <p:cNvGrpSpPr>
                <a:grpSpLocks noChangeAspect="1"/>
              </p:cNvGrpSpPr>
              <p:nvPr/>
            </p:nvGrpSpPr>
            <p:grpSpPr>
              <a:xfrm>
                <a:off x="8728035" y="1731749"/>
                <a:ext cx="468008" cy="457200"/>
                <a:chOff x="1278675" y="2029522"/>
                <a:chExt cx="1609491" cy="1572321"/>
              </a:xfrm>
            </p:grpSpPr>
            <p:sp>
              <p:nvSpPr>
                <p:cNvPr id="168" name="Oval 167">
                  <a:extLst>
                    <a:ext uri="{FF2B5EF4-FFF2-40B4-BE49-F238E27FC236}">
                      <a16:creationId xmlns:a16="http://schemas.microsoft.com/office/drawing/2014/main" id="{A6182E48-75C3-5A41-978B-067D5230BF67}"/>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Graphic 168" descr="Mitochondria with solid fill">
                  <a:extLst>
                    <a:ext uri="{FF2B5EF4-FFF2-40B4-BE49-F238E27FC236}">
                      <a16:creationId xmlns:a16="http://schemas.microsoft.com/office/drawing/2014/main" id="{F3F878E6-933C-2A4D-803B-A715B57256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70" name="Group 169">
                  <a:extLst>
                    <a:ext uri="{FF2B5EF4-FFF2-40B4-BE49-F238E27FC236}">
                      <a16:creationId xmlns:a16="http://schemas.microsoft.com/office/drawing/2014/main" id="{99E204F5-87A8-C64B-8CC8-352AFB2431CB}"/>
                    </a:ext>
                  </a:extLst>
                </p:cNvPr>
                <p:cNvGrpSpPr/>
                <p:nvPr/>
              </p:nvGrpSpPr>
              <p:grpSpPr>
                <a:xfrm>
                  <a:off x="1447051" y="2230255"/>
                  <a:ext cx="813673" cy="737170"/>
                  <a:chOff x="1447051" y="2230255"/>
                  <a:chExt cx="813673" cy="737170"/>
                </a:xfrm>
              </p:grpSpPr>
              <p:sp>
                <p:nvSpPr>
                  <p:cNvPr id="171" name="Rounded Rectangle 170">
                    <a:extLst>
                      <a:ext uri="{FF2B5EF4-FFF2-40B4-BE49-F238E27FC236}">
                        <a16:creationId xmlns:a16="http://schemas.microsoft.com/office/drawing/2014/main" id="{EA9A301A-644C-E046-A1FE-41A2E6FE2E70}"/>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C5AB00BC-4740-4944-950E-698DD3260A23}"/>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Group 143">
                <a:extLst>
                  <a:ext uri="{FF2B5EF4-FFF2-40B4-BE49-F238E27FC236}">
                    <a16:creationId xmlns:a16="http://schemas.microsoft.com/office/drawing/2014/main" id="{6CBF4370-0257-8E44-B53F-5BC999C27A89}"/>
                  </a:ext>
                </a:extLst>
              </p:cNvPr>
              <p:cNvGrpSpPr>
                <a:grpSpLocks noChangeAspect="1"/>
              </p:cNvGrpSpPr>
              <p:nvPr/>
            </p:nvGrpSpPr>
            <p:grpSpPr>
              <a:xfrm>
                <a:off x="9368941" y="1722853"/>
                <a:ext cx="468008" cy="457200"/>
                <a:chOff x="1278675" y="2029522"/>
                <a:chExt cx="1609491" cy="1572321"/>
              </a:xfrm>
            </p:grpSpPr>
            <p:sp>
              <p:nvSpPr>
                <p:cNvPr id="163" name="Oval 162">
                  <a:extLst>
                    <a:ext uri="{FF2B5EF4-FFF2-40B4-BE49-F238E27FC236}">
                      <a16:creationId xmlns:a16="http://schemas.microsoft.com/office/drawing/2014/main" id="{0441D82C-9968-0546-9E15-2D806CD31A1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Graphic 163" descr="Mitochondria with solid fill">
                  <a:extLst>
                    <a:ext uri="{FF2B5EF4-FFF2-40B4-BE49-F238E27FC236}">
                      <a16:creationId xmlns:a16="http://schemas.microsoft.com/office/drawing/2014/main" id="{6C082A68-42B3-E242-AC9D-D6151D3156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65" name="Group 164">
                  <a:extLst>
                    <a:ext uri="{FF2B5EF4-FFF2-40B4-BE49-F238E27FC236}">
                      <a16:creationId xmlns:a16="http://schemas.microsoft.com/office/drawing/2014/main" id="{DE64D493-149C-0940-B3FF-325A24755DDD}"/>
                    </a:ext>
                  </a:extLst>
                </p:cNvPr>
                <p:cNvGrpSpPr/>
                <p:nvPr/>
              </p:nvGrpSpPr>
              <p:grpSpPr>
                <a:xfrm>
                  <a:off x="1447051" y="2230255"/>
                  <a:ext cx="813673" cy="737170"/>
                  <a:chOff x="1447051" y="2230255"/>
                  <a:chExt cx="813673" cy="737170"/>
                </a:xfrm>
              </p:grpSpPr>
              <p:sp>
                <p:nvSpPr>
                  <p:cNvPr id="166" name="Rounded Rectangle 165">
                    <a:extLst>
                      <a:ext uri="{FF2B5EF4-FFF2-40B4-BE49-F238E27FC236}">
                        <a16:creationId xmlns:a16="http://schemas.microsoft.com/office/drawing/2014/main" id="{18D0F917-44B2-8043-9D44-401B3CA6A44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C9362CC2-5E7F-1D4B-8E60-E7A921017C8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5" name="Group 144">
                <a:extLst>
                  <a:ext uri="{FF2B5EF4-FFF2-40B4-BE49-F238E27FC236}">
                    <a16:creationId xmlns:a16="http://schemas.microsoft.com/office/drawing/2014/main" id="{047EC579-948A-7544-8FC0-F6095431D6FD}"/>
                  </a:ext>
                </a:extLst>
              </p:cNvPr>
              <p:cNvGrpSpPr>
                <a:grpSpLocks noChangeAspect="1"/>
              </p:cNvGrpSpPr>
              <p:nvPr/>
            </p:nvGrpSpPr>
            <p:grpSpPr>
              <a:xfrm>
                <a:off x="9997659" y="1730955"/>
                <a:ext cx="468008" cy="457200"/>
                <a:chOff x="1278675" y="2029522"/>
                <a:chExt cx="1609491" cy="1572321"/>
              </a:xfrm>
            </p:grpSpPr>
            <p:sp>
              <p:nvSpPr>
                <p:cNvPr id="158" name="Oval 157">
                  <a:extLst>
                    <a:ext uri="{FF2B5EF4-FFF2-40B4-BE49-F238E27FC236}">
                      <a16:creationId xmlns:a16="http://schemas.microsoft.com/office/drawing/2014/main" id="{BFA9F883-C066-224B-BB65-25397BC7E8F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Graphic 158" descr="Mitochondria with solid fill">
                  <a:extLst>
                    <a:ext uri="{FF2B5EF4-FFF2-40B4-BE49-F238E27FC236}">
                      <a16:creationId xmlns:a16="http://schemas.microsoft.com/office/drawing/2014/main" id="{0AADA665-33F5-6141-A807-FD0BDB424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60" name="Group 159">
                  <a:extLst>
                    <a:ext uri="{FF2B5EF4-FFF2-40B4-BE49-F238E27FC236}">
                      <a16:creationId xmlns:a16="http://schemas.microsoft.com/office/drawing/2014/main" id="{2600AC91-9129-7C42-B160-2D426978A64B}"/>
                    </a:ext>
                  </a:extLst>
                </p:cNvPr>
                <p:cNvGrpSpPr/>
                <p:nvPr/>
              </p:nvGrpSpPr>
              <p:grpSpPr>
                <a:xfrm>
                  <a:off x="1447051" y="2230255"/>
                  <a:ext cx="813673" cy="737170"/>
                  <a:chOff x="1447051" y="2230255"/>
                  <a:chExt cx="813673" cy="737170"/>
                </a:xfrm>
              </p:grpSpPr>
              <p:sp>
                <p:nvSpPr>
                  <p:cNvPr id="161" name="Rounded Rectangle 160">
                    <a:extLst>
                      <a:ext uri="{FF2B5EF4-FFF2-40B4-BE49-F238E27FC236}">
                        <a16:creationId xmlns:a16="http://schemas.microsoft.com/office/drawing/2014/main" id="{C17AF366-3A2D-8540-8A59-8C584F320D42}"/>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a:extLst>
                      <a:ext uri="{FF2B5EF4-FFF2-40B4-BE49-F238E27FC236}">
                        <a16:creationId xmlns:a16="http://schemas.microsoft.com/office/drawing/2014/main" id="{35529AED-78A0-4646-86EF-C2DA1D6C87FD}"/>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6" name="Group 145">
                <a:extLst>
                  <a:ext uri="{FF2B5EF4-FFF2-40B4-BE49-F238E27FC236}">
                    <a16:creationId xmlns:a16="http://schemas.microsoft.com/office/drawing/2014/main" id="{69B8BB1A-3980-1149-81BB-BB3547942022}"/>
                  </a:ext>
                </a:extLst>
              </p:cNvPr>
              <p:cNvGrpSpPr>
                <a:grpSpLocks noChangeAspect="1"/>
              </p:cNvGrpSpPr>
              <p:nvPr/>
            </p:nvGrpSpPr>
            <p:grpSpPr>
              <a:xfrm>
                <a:off x="10663152" y="1730955"/>
                <a:ext cx="468008" cy="457200"/>
                <a:chOff x="1278675" y="2029522"/>
                <a:chExt cx="1609491" cy="1572321"/>
              </a:xfrm>
            </p:grpSpPr>
            <p:sp>
              <p:nvSpPr>
                <p:cNvPr id="153" name="Oval 152">
                  <a:extLst>
                    <a:ext uri="{FF2B5EF4-FFF2-40B4-BE49-F238E27FC236}">
                      <a16:creationId xmlns:a16="http://schemas.microsoft.com/office/drawing/2014/main" id="{EC2BAC91-15ED-BD45-8E02-2D70476070B1}"/>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Graphic 153" descr="Mitochondria with solid fill">
                  <a:extLst>
                    <a:ext uri="{FF2B5EF4-FFF2-40B4-BE49-F238E27FC236}">
                      <a16:creationId xmlns:a16="http://schemas.microsoft.com/office/drawing/2014/main" id="{77D0BD81-78D1-AD4F-A4F0-9DB6E858EA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55" name="Group 154">
                  <a:extLst>
                    <a:ext uri="{FF2B5EF4-FFF2-40B4-BE49-F238E27FC236}">
                      <a16:creationId xmlns:a16="http://schemas.microsoft.com/office/drawing/2014/main" id="{AC4F118A-810B-EF4E-B402-6AE7AD3E5592}"/>
                    </a:ext>
                  </a:extLst>
                </p:cNvPr>
                <p:cNvGrpSpPr/>
                <p:nvPr/>
              </p:nvGrpSpPr>
              <p:grpSpPr>
                <a:xfrm>
                  <a:off x="1447051" y="2230255"/>
                  <a:ext cx="813673" cy="737170"/>
                  <a:chOff x="1447051" y="2230255"/>
                  <a:chExt cx="813673" cy="737170"/>
                </a:xfrm>
              </p:grpSpPr>
              <p:sp>
                <p:nvSpPr>
                  <p:cNvPr id="156" name="Rounded Rectangle 155">
                    <a:extLst>
                      <a:ext uri="{FF2B5EF4-FFF2-40B4-BE49-F238E27FC236}">
                        <a16:creationId xmlns:a16="http://schemas.microsoft.com/office/drawing/2014/main" id="{7F097E7F-B551-2A45-A7B5-C19F071DE84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2312B9DD-F186-684B-9D46-45BDCD976C43}"/>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7" name="Group 146">
                <a:extLst>
                  <a:ext uri="{FF2B5EF4-FFF2-40B4-BE49-F238E27FC236}">
                    <a16:creationId xmlns:a16="http://schemas.microsoft.com/office/drawing/2014/main" id="{568F0649-DEA9-D64A-9A50-212508A270BB}"/>
                  </a:ext>
                </a:extLst>
              </p:cNvPr>
              <p:cNvGrpSpPr>
                <a:grpSpLocks noChangeAspect="1"/>
              </p:cNvGrpSpPr>
              <p:nvPr/>
            </p:nvGrpSpPr>
            <p:grpSpPr>
              <a:xfrm>
                <a:off x="8134080" y="1741678"/>
                <a:ext cx="468008" cy="457200"/>
                <a:chOff x="1278675" y="2029522"/>
                <a:chExt cx="1609491" cy="1572321"/>
              </a:xfrm>
            </p:grpSpPr>
            <p:sp>
              <p:nvSpPr>
                <p:cNvPr id="148" name="Oval 147">
                  <a:extLst>
                    <a:ext uri="{FF2B5EF4-FFF2-40B4-BE49-F238E27FC236}">
                      <a16:creationId xmlns:a16="http://schemas.microsoft.com/office/drawing/2014/main" id="{64723467-D7A4-AA4F-9579-B3D8DF3AA709}"/>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Graphic 148" descr="Mitochondria with solid fill">
                  <a:extLst>
                    <a:ext uri="{FF2B5EF4-FFF2-40B4-BE49-F238E27FC236}">
                      <a16:creationId xmlns:a16="http://schemas.microsoft.com/office/drawing/2014/main" id="{0104750C-3BA7-6E49-9932-7E1DEA9D5B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50" name="Group 149">
                  <a:extLst>
                    <a:ext uri="{FF2B5EF4-FFF2-40B4-BE49-F238E27FC236}">
                      <a16:creationId xmlns:a16="http://schemas.microsoft.com/office/drawing/2014/main" id="{62D13544-AF1D-074E-A836-0F93B3AAEF2B}"/>
                    </a:ext>
                  </a:extLst>
                </p:cNvPr>
                <p:cNvGrpSpPr/>
                <p:nvPr/>
              </p:nvGrpSpPr>
              <p:grpSpPr>
                <a:xfrm>
                  <a:off x="1447051" y="2230255"/>
                  <a:ext cx="813673" cy="737170"/>
                  <a:chOff x="1447051" y="2230255"/>
                  <a:chExt cx="813673" cy="737170"/>
                </a:xfrm>
              </p:grpSpPr>
              <p:sp>
                <p:nvSpPr>
                  <p:cNvPr id="151" name="Rounded Rectangle 150">
                    <a:extLst>
                      <a:ext uri="{FF2B5EF4-FFF2-40B4-BE49-F238E27FC236}">
                        <a16:creationId xmlns:a16="http://schemas.microsoft.com/office/drawing/2014/main" id="{BBA78D1E-E18E-6640-BD45-1A07DE3A559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6D8D79DF-2714-6D44-BA3B-D0BE5158C23B}"/>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200" name="Title 1">
            <a:extLst>
              <a:ext uri="{FF2B5EF4-FFF2-40B4-BE49-F238E27FC236}">
                <a16:creationId xmlns:a16="http://schemas.microsoft.com/office/drawing/2014/main" id="{C29FF57A-965A-A54A-9FCC-2435DB9F85DB}"/>
              </a:ext>
            </a:extLst>
          </p:cNvPr>
          <p:cNvSpPr txBox="1">
            <a:spLocks/>
          </p:cNvSpPr>
          <p:nvPr/>
        </p:nvSpPr>
        <p:spPr>
          <a:xfrm>
            <a:off x="37615" y="2129836"/>
            <a:ext cx="3630493"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100s cells</a:t>
            </a:r>
          </a:p>
          <a:p>
            <a:pPr algn="ctr"/>
            <a:r>
              <a:rPr lang="en-US" sz="3600" dirty="0">
                <a:solidFill>
                  <a:srgbClr val="4730FC"/>
                </a:solidFill>
                <a:latin typeface="+mn-lt"/>
              </a:rPr>
              <a:t>1000s spots</a:t>
            </a:r>
          </a:p>
        </p:txBody>
      </p:sp>
      <p:sp>
        <p:nvSpPr>
          <p:cNvPr id="209" name="Rounded Rectangle 208">
            <a:extLst>
              <a:ext uri="{FF2B5EF4-FFF2-40B4-BE49-F238E27FC236}">
                <a16:creationId xmlns:a16="http://schemas.microsoft.com/office/drawing/2014/main" id="{FD7CC3FD-8687-6340-BFD7-C55975871763}"/>
              </a:ext>
            </a:extLst>
          </p:cNvPr>
          <p:cNvSpPr/>
          <p:nvPr/>
        </p:nvSpPr>
        <p:spPr>
          <a:xfrm>
            <a:off x="8664499" y="2258213"/>
            <a:ext cx="3274861" cy="3302976"/>
          </a:xfrm>
          <a:prstGeom prst="roundRect">
            <a:avLst>
              <a:gd name="adj" fmla="val 1012"/>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Graphic 188" descr="Bar chart outline">
            <a:extLst>
              <a:ext uri="{FF2B5EF4-FFF2-40B4-BE49-F238E27FC236}">
                <a16:creationId xmlns:a16="http://schemas.microsoft.com/office/drawing/2014/main" id="{F9EAA87A-E7A8-4940-A4E4-62DF15200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9382" y="3597861"/>
            <a:ext cx="1632894" cy="1632894"/>
          </a:xfrm>
          <a:prstGeom prst="rect">
            <a:avLst/>
          </a:prstGeom>
        </p:spPr>
      </p:pic>
      <p:sp>
        <p:nvSpPr>
          <p:cNvPr id="202" name="Title 1">
            <a:extLst>
              <a:ext uri="{FF2B5EF4-FFF2-40B4-BE49-F238E27FC236}">
                <a16:creationId xmlns:a16="http://schemas.microsoft.com/office/drawing/2014/main" id="{10AB78B3-BB86-3642-9F73-8BFBB86744EE}"/>
              </a:ext>
            </a:extLst>
          </p:cNvPr>
          <p:cNvSpPr txBox="1">
            <a:spLocks/>
          </p:cNvSpPr>
          <p:nvPr/>
        </p:nvSpPr>
        <p:spPr>
          <a:xfrm>
            <a:off x="8728286" y="2446457"/>
            <a:ext cx="3238996"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mn-lt"/>
              </a:rPr>
              <a:t>automated data management</a:t>
            </a:r>
          </a:p>
        </p:txBody>
      </p:sp>
      <p:sp>
        <p:nvSpPr>
          <p:cNvPr id="210" name="Rounded Rectangle 209">
            <a:extLst>
              <a:ext uri="{FF2B5EF4-FFF2-40B4-BE49-F238E27FC236}">
                <a16:creationId xmlns:a16="http://schemas.microsoft.com/office/drawing/2014/main" id="{569B06F7-BEEB-1F4F-9BB2-BCB66939D937}"/>
              </a:ext>
            </a:extLst>
          </p:cNvPr>
          <p:cNvSpPr/>
          <p:nvPr/>
        </p:nvSpPr>
        <p:spPr>
          <a:xfrm>
            <a:off x="424543" y="2258213"/>
            <a:ext cx="8239956" cy="3302976"/>
          </a:xfrm>
          <a:prstGeom prst="roundRect">
            <a:avLst>
              <a:gd name="adj" fmla="val 1353"/>
            </a:avLst>
          </a:prstGeom>
          <a:no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itle 1">
            <a:extLst>
              <a:ext uri="{FF2B5EF4-FFF2-40B4-BE49-F238E27FC236}">
                <a16:creationId xmlns:a16="http://schemas.microsoft.com/office/drawing/2014/main" id="{F4B36C58-7548-8645-9E68-C0E3C5F8A972}"/>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Automation</a:t>
            </a:r>
          </a:p>
        </p:txBody>
      </p:sp>
      <p:sp>
        <p:nvSpPr>
          <p:cNvPr id="213" name="Title 1">
            <a:extLst>
              <a:ext uri="{FF2B5EF4-FFF2-40B4-BE49-F238E27FC236}">
                <a16:creationId xmlns:a16="http://schemas.microsoft.com/office/drawing/2014/main" id="{99A3B8D8-0972-1C49-BC48-22083F0826FE}"/>
              </a:ext>
            </a:extLst>
          </p:cNvPr>
          <p:cNvSpPr txBox="1">
            <a:spLocks/>
          </p:cNvSpPr>
          <p:nvPr/>
        </p:nvSpPr>
        <p:spPr>
          <a:xfrm>
            <a:off x="424542" y="1348200"/>
            <a:ext cx="9928825" cy="627864"/>
          </a:xfrm>
          <a:prstGeom prst="rect">
            <a:avLst/>
          </a:prstGeom>
          <a:solidFill>
            <a:srgbClr val="FFFFFF">
              <a:alpha val="85000"/>
            </a:srgbClr>
          </a:solidFill>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3200" dirty="0">
                <a:solidFill>
                  <a:srgbClr val="4730FC"/>
                </a:solidFill>
                <a:latin typeface="+mn-lt"/>
              </a:rPr>
              <a:t>Automated process (Optimization + ML)</a:t>
            </a:r>
          </a:p>
        </p:txBody>
      </p:sp>
      <p:sp>
        <p:nvSpPr>
          <p:cNvPr id="186" name="Rectangle 185">
            <a:extLst>
              <a:ext uri="{FF2B5EF4-FFF2-40B4-BE49-F238E27FC236}">
                <a16:creationId xmlns:a16="http://schemas.microsoft.com/office/drawing/2014/main" id="{9B19D111-BE7F-F648-A34F-4F6EB1A7F7B5}"/>
              </a:ext>
            </a:extLst>
          </p:cNvPr>
          <p:cNvSpPr/>
          <p:nvPr/>
        </p:nvSpPr>
        <p:spPr>
          <a:xfrm>
            <a:off x="4392839" y="2359772"/>
            <a:ext cx="3217228" cy="3067600"/>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B447F14C-4C69-014D-B35F-D5AC5004ECAE}"/>
              </a:ext>
            </a:extLst>
          </p:cNvPr>
          <p:cNvSpPr txBox="1"/>
          <p:nvPr/>
        </p:nvSpPr>
        <p:spPr>
          <a:xfrm>
            <a:off x="4491854" y="2359771"/>
            <a:ext cx="2743833" cy="584775"/>
          </a:xfrm>
          <a:prstGeom prst="rect">
            <a:avLst/>
          </a:prstGeom>
          <a:noFill/>
        </p:spPr>
        <p:txBody>
          <a:bodyPr wrap="square" rtlCol="0">
            <a:spAutoFit/>
          </a:bodyPr>
          <a:lstStyle/>
          <a:p>
            <a:pPr algn="ctr"/>
            <a:r>
              <a:rPr lang="en-US" sz="3200" dirty="0">
                <a:solidFill>
                  <a:srgbClr val="4730FC"/>
                </a:solidFill>
              </a:rPr>
              <a:t>pipeline-CLI</a:t>
            </a:r>
          </a:p>
        </p:txBody>
      </p:sp>
      <p:pic>
        <p:nvPicPr>
          <p:cNvPr id="216" name="Graphic 215" descr="Cause And Effect with solid fill">
            <a:extLst>
              <a:ext uri="{FF2B5EF4-FFF2-40B4-BE49-F238E27FC236}">
                <a16:creationId xmlns:a16="http://schemas.microsoft.com/office/drawing/2014/main" id="{646B9F37-6146-2C4D-9470-C69EC520C9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03691" y="3237338"/>
            <a:ext cx="914400" cy="914400"/>
          </a:xfrm>
          <a:prstGeom prst="rect">
            <a:avLst/>
          </a:prstGeom>
        </p:spPr>
      </p:pic>
      <p:grpSp>
        <p:nvGrpSpPr>
          <p:cNvPr id="217" name="Group 216">
            <a:extLst>
              <a:ext uri="{FF2B5EF4-FFF2-40B4-BE49-F238E27FC236}">
                <a16:creationId xmlns:a16="http://schemas.microsoft.com/office/drawing/2014/main" id="{C16EE6D6-EE78-C946-B92E-97F017FCE621}"/>
              </a:ext>
            </a:extLst>
          </p:cNvPr>
          <p:cNvGrpSpPr/>
          <p:nvPr/>
        </p:nvGrpSpPr>
        <p:grpSpPr>
          <a:xfrm>
            <a:off x="4695842" y="3213575"/>
            <a:ext cx="1279752" cy="461665"/>
            <a:chOff x="9685535" y="3850693"/>
            <a:chExt cx="1279752" cy="461665"/>
          </a:xfrm>
        </p:grpSpPr>
        <p:sp>
          <p:nvSpPr>
            <p:cNvPr id="218" name="Rounded Rectangle 217">
              <a:extLst>
                <a:ext uri="{FF2B5EF4-FFF2-40B4-BE49-F238E27FC236}">
                  <a16:creationId xmlns:a16="http://schemas.microsoft.com/office/drawing/2014/main" id="{A2D4F3C7-3A62-504E-BF72-8BDA40B91655}"/>
                </a:ext>
              </a:extLst>
            </p:cNvPr>
            <p:cNvSpPr>
              <a:spLocks noChangeAspect="1"/>
            </p:cNvSpPr>
            <p:nvPr/>
          </p:nvSpPr>
          <p:spPr>
            <a:xfrm>
              <a:off x="9721529" y="3850693"/>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19" name="TextBox 218">
              <a:extLst>
                <a:ext uri="{FF2B5EF4-FFF2-40B4-BE49-F238E27FC236}">
                  <a16:creationId xmlns:a16="http://schemas.microsoft.com/office/drawing/2014/main" id="{0269F5F5-5780-B946-AC11-F2C728B67561}"/>
                </a:ext>
              </a:extLst>
            </p:cNvPr>
            <p:cNvSpPr txBox="1">
              <a:spLocks noChangeAspect="1"/>
            </p:cNvSpPr>
            <p:nvPr/>
          </p:nvSpPr>
          <p:spPr>
            <a:xfrm>
              <a:off x="9685535" y="3898754"/>
              <a:ext cx="1279752" cy="340519"/>
            </a:xfrm>
            <a:prstGeom prst="roundRect">
              <a:avLst/>
            </a:prstGeom>
            <a:noFill/>
          </p:spPr>
          <p:txBody>
            <a:bodyPr wrap="square" rtlCol="0">
              <a:spAutoFit/>
            </a:bodyPr>
            <a:lstStyle/>
            <a:p>
              <a:pPr algn="ctr"/>
              <a:r>
                <a:rPr lang="en-US" sz="1400" dirty="0"/>
                <a:t>Segmentation</a:t>
              </a:r>
            </a:p>
          </p:txBody>
        </p:sp>
      </p:grpSp>
      <p:grpSp>
        <p:nvGrpSpPr>
          <p:cNvPr id="220" name="Group 219">
            <a:extLst>
              <a:ext uri="{FF2B5EF4-FFF2-40B4-BE49-F238E27FC236}">
                <a16:creationId xmlns:a16="http://schemas.microsoft.com/office/drawing/2014/main" id="{8CDB97F5-E430-584A-A7C1-772435E93642}"/>
              </a:ext>
            </a:extLst>
          </p:cNvPr>
          <p:cNvGrpSpPr/>
          <p:nvPr/>
        </p:nvGrpSpPr>
        <p:grpSpPr>
          <a:xfrm>
            <a:off x="6184512" y="3758514"/>
            <a:ext cx="1215687" cy="461665"/>
            <a:chOff x="8514321" y="4071257"/>
            <a:chExt cx="1215687" cy="461665"/>
          </a:xfrm>
        </p:grpSpPr>
        <p:sp>
          <p:nvSpPr>
            <p:cNvPr id="221" name="Rounded Rectangle 220">
              <a:extLst>
                <a:ext uri="{FF2B5EF4-FFF2-40B4-BE49-F238E27FC236}">
                  <a16:creationId xmlns:a16="http://schemas.microsoft.com/office/drawing/2014/main" id="{669F9ED6-0E1D-D440-8405-315217EDBCE1}"/>
                </a:ext>
              </a:extLst>
            </p:cNvPr>
            <p:cNvSpPr>
              <a:spLocks noChangeAspect="1"/>
            </p:cNvSpPr>
            <p:nvPr/>
          </p:nvSpPr>
          <p:spPr>
            <a:xfrm>
              <a:off x="8552414" y="4071257"/>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2" name="TextBox 221">
              <a:extLst>
                <a:ext uri="{FF2B5EF4-FFF2-40B4-BE49-F238E27FC236}">
                  <a16:creationId xmlns:a16="http://schemas.microsoft.com/office/drawing/2014/main" id="{5DB7129E-6FD7-1B41-856B-42275EADDDDD}"/>
                </a:ext>
              </a:extLst>
            </p:cNvPr>
            <p:cNvSpPr txBox="1">
              <a:spLocks noChangeAspect="1"/>
            </p:cNvSpPr>
            <p:nvPr/>
          </p:nvSpPr>
          <p:spPr>
            <a:xfrm>
              <a:off x="8514321" y="4152403"/>
              <a:ext cx="1210739" cy="340519"/>
            </a:xfrm>
            <a:prstGeom prst="roundRect">
              <a:avLst/>
            </a:prstGeom>
            <a:noFill/>
            <a:ln>
              <a:noFill/>
            </a:ln>
          </p:spPr>
          <p:txBody>
            <a:bodyPr wrap="square" rtlCol="0">
              <a:spAutoFit/>
            </a:bodyPr>
            <a:lstStyle/>
            <a:p>
              <a:pPr algn="ctr"/>
              <a:r>
                <a:rPr lang="en-US" sz="1400" dirty="0"/>
                <a:t>Tracking</a:t>
              </a:r>
            </a:p>
          </p:txBody>
        </p:sp>
      </p:grpSp>
      <p:pic>
        <p:nvPicPr>
          <p:cNvPr id="226" name="Graphic 225" descr="Cause And Effect with solid fill">
            <a:extLst>
              <a:ext uri="{FF2B5EF4-FFF2-40B4-BE49-F238E27FC236}">
                <a16:creationId xmlns:a16="http://schemas.microsoft.com/office/drawing/2014/main" id="{3396632D-0435-5B43-804A-31292DB97D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603691" y="3944269"/>
            <a:ext cx="914400" cy="914400"/>
          </a:xfrm>
          <a:prstGeom prst="rect">
            <a:avLst/>
          </a:prstGeom>
        </p:spPr>
      </p:pic>
      <p:grpSp>
        <p:nvGrpSpPr>
          <p:cNvPr id="223" name="Group 222">
            <a:extLst>
              <a:ext uri="{FF2B5EF4-FFF2-40B4-BE49-F238E27FC236}">
                <a16:creationId xmlns:a16="http://schemas.microsoft.com/office/drawing/2014/main" id="{BF1F1B64-548D-1B47-AEAB-CDCD2395B267}"/>
              </a:ext>
            </a:extLst>
          </p:cNvPr>
          <p:cNvGrpSpPr/>
          <p:nvPr/>
        </p:nvGrpSpPr>
        <p:grpSpPr>
          <a:xfrm>
            <a:off x="4680479" y="4392660"/>
            <a:ext cx="1280307" cy="461665"/>
            <a:chOff x="11015444" y="4071257"/>
            <a:chExt cx="1280307" cy="461665"/>
          </a:xfrm>
        </p:grpSpPr>
        <p:sp>
          <p:nvSpPr>
            <p:cNvPr id="224" name="Rounded Rectangle 223">
              <a:extLst>
                <a:ext uri="{FF2B5EF4-FFF2-40B4-BE49-F238E27FC236}">
                  <a16:creationId xmlns:a16="http://schemas.microsoft.com/office/drawing/2014/main" id="{3A347FE7-F6CA-FC49-95C8-A6C687648071}"/>
                </a:ext>
              </a:extLst>
            </p:cNvPr>
            <p:cNvSpPr>
              <a:spLocks noChangeAspect="1"/>
            </p:cNvSpPr>
            <p:nvPr/>
          </p:nvSpPr>
          <p:spPr>
            <a:xfrm>
              <a:off x="11066800" y="4071257"/>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5" name="TextBox 224">
              <a:extLst>
                <a:ext uri="{FF2B5EF4-FFF2-40B4-BE49-F238E27FC236}">
                  <a16:creationId xmlns:a16="http://schemas.microsoft.com/office/drawing/2014/main" id="{4C7F738E-FAE5-3545-950A-03EC59A6FB7C}"/>
                </a:ext>
              </a:extLst>
            </p:cNvPr>
            <p:cNvSpPr txBox="1">
              <a:spLocks noChangeAspect="1"/>
            </p:cNvSpPr>
            <p:nvPr/>
          </p:nvSpPr>
          <p:spPr>
            <a:xfrm>
              <a:off x="11015444" y="4152403"/>
              <a:ext cx="1280307" cy="340519"/>
            </a:xfrm>
            <a:prstGeom prst="roundRect">
              <a:avLst/>
            </a:prstGeom>
            <a:noFill/>
            <a:ln>
              <a:noFill/>
            </a:ln>
          </p:spPr>
          <p:txBody>
            <a:bodyPr wrap="square" rtlCol="0">
              <a:spAutoFit/>
            </a:bodyPr>
            <a:lstStyle/>
            <a:p>
              <a:pPr algn="ctr"/>
              <a:r>
                <a:rPr lang="en-US" sz="1400" dirty="0"/>
                <a:t>Quantification</a:t>
              </a:r>
            </a:p>
          </p:txBody>
        </p:sp>
      </p:grpSp>
      <p:cxnSp>
        <p:nvCxnSpPr>
          <p:cNvPr id="228" name="Elbow Connector 227">
            <a:extLst>
              <a:ext uri="{FF2B5EF4-FFF2-40B4-BE49-F238E27FC236}">
                <a16:creationId xmlns:a16="http://schemas.microsoft.com/office/drawing/2014/main" id="{557897C7-4138-B246-B7B4-9FC8905CC0BD}"/>
              </a:ext>
            </a:extLst>
          </p:cNvPr>
          <p:cNvCxnSpPr>
            <a:cxnSpLocks/>
            <a:endCxn id="219" idx="1"/>
          </p:cNvCxnSpPr>
          <p:nvPr/>
        </p:nvCxnSpPr>
        <p:spPr>
          <a:xfrm flipV="1">
            <a:off x="2967587" y="3431896"/>
            <a:ext cx="1728255" cy="958638"/>
          </a:xfrm>
          <a:prstGeom prst="bentConnector3">
            <a:avLst>
              <a:gd name="adj1" fmla="val 50000"/>
            </a:avLst>
          </a:prstGeom>
          <a:ln w="3810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32" name="Graphic 231" descr="Close with solid fill">
            <a:extLst>
              <a:ext uri="{FF2B5EF4-FFF2-40B4-BE49-F238E27FC236}">
                <a16:creationId xmlns:a16="http://schemas.microsoft.com/office/drawing/2014/main" id="{CA1447F6-207B-4748-854A-854E5A8A98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9363" y="4152426"/>
            <a:ext cx="462198" cy="462198"/>
          </a:xfrm>
          <a:prstGeom prst="rect">
            <a:avLst/>
          </a:prstGeom>
        </p:spPr>
      </p:pic>
      <p:cxnSp>
        <p:nvCxnSpPr>
          <p:cNvPr id="233" name="Elbow Connector 232">
            <a:extLst>
              <a:ext uri="{FF2B5EF4-FFF2-40B4-BE49-F238E27FC236}">
                <a16:creationId xmlns:a16="http://schemas.microsoft.com/office/drawing/2014/main" id="{EBCD8A09-4E24-974F-ACE7-46A50E66931B}"/>
              </a:ext>
            </a:extLst>
          </p:cNvPr>
          <p:cNvCxnSpPr>
            <a:cxnSpLocks/>
            <a:stCxn id="224" idx="2"/>
            <a:endCxn id="209" idx="1"/>
          </p:cNvCxnSpPr>
          <p:nvPr/>
        </p:nvCxnSpPr>
        <p:spPr>
          <a:xfrm rot="5400000" flipH="1" flipV="1">
            <a:off x="6520253" y="2710079"/>
            <a:ext cx="944624" cy="3343867"/>
          </a:xfrm>
          <a:prstGeom prst="bentConnector4">
            <a:avLst>
              <a:gd name="adj1" fmla="val -24200"/>
              <a:gd name="adj2" fmla="val 82569"/>
            </a:avLst>
          </a:prstGeom>
          <a:ln w="3810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2D88F4BB-D16F-1444-AE00-7283E8F3053C}"/>
              </a:ext>
            </a:extLst>
          </p:cNvPr>
          <p:cNvGrpSpPr/>
          <p:nvPr/>
        </p:nvGrpSpPr>
        <p:grpSpPr>
          <a:xfrm>
            <a:off x="3456772" y="3554259"/>
            <a:ext cx="749884" cy="723886"/>
            <a:chOff x="9366975" y="1154640"/>
            <a:chExt cx="749884" cy="723886"/>
          </a:xfrm>
        </p:grpSpPr>
        <p:sp>
          <p:nvSpPr>
            <p:cNvPr id="238" name="Rectangle 237">
              <a:extLst>
                <a:ext uri="{FF2B5EF4-FFF2-40B4-BE49-F238E27FC236}">
                  <a16:creationId xmlns:a16="http://schemas.microsoft.com/office/drawing/2014/main" id="{05D280E0-131A-AE45-ACD9-2F3950E966BE}"/>
                </a:ext>
              </a:extLst>
            </p:cNvPr>
            <p:cNvSpPr/>
            <p:nvPr/>
          </p:nvSpPr>
          <p:spPr>
            <a:xfrm>
              <a:off x="9366975" y="1154640"/>
              <a:ext cx="749884" cy="700046"/>
            </a:xfrm>
            <a:prstGeom prst="rect">
              <a:avLst/>
            </a:prstGeom>
            <a:solidFill>
              <a:schemeClr val="tx1"/>
            </a:solid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7" name="Graphic 236" descr="Settings with solid fill">
              <a:extLst>
                <a:ext uri="{FF2B5EF4-FFF2-40B4-BE49-F238E27FC236}">
                  <a16:creationId xmlns:a16="http://schemas.microsoft.com/office/drawing/2014/main" id="{CCEDFC6D-4972-6648-86A6-5D26400D26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77861" y="1162191"/>
              <a:ext cx="716335" cy="716335"/>
            </a:xfrm>
            <a:prstGeom prst="rect">
              <a:avLst/>
            </a:prstGeom>
          </p:spPr>
        </p:pic>
      </p:grpSp>
      <p:sp>
        <p:nvSpPr>
          <p:cNvPr id="2" name="TextBox 1">
            <a:extLst>
              <a:ext uri="{FF2B5EF4-FFF2-40B4-BE49-F238E27FC236}">
                <a16:creationId xmlns:a16="http://schemas.microsoft.com/office/drawing/2014/main" id="{F6E0074C-F106-ED41-B77C-F6B3EC9F8665}"/>
              </a:ext>
            </a:extLst>
          </p:cNvPr>
          <p:cNvSpPr txBox="1"/>
          <p:nvPr/>
        </p:nvSpPr>
        <p:spPr>
          <a:xfrm>
            <a:off x="489285" y="6288961"/>
            <a:ext cx="2959465" cy="369332"/>
          </a:xfrm>
          <a:prstGeom prst="rect">
            <a:avLst/>
          </a:prstGeom>
          <a:noFill/>
        </p:spPr>
        <p:txBody>
          <a:bodyPr wrap="none" rtlCol="0">
            <a:spAutoFit/>
          </a:bodyPr>
          <a:lstStyle/>
          <a:p>
            <a:r>
              <a:rPr lang="en-US" dirty="0">
                <a:solidFill>
                  <a:srgbClr val="4730FC"/>
                </a:solidFill>
              </a:rPr>
              <a:t>CLI : Command Line Interface</a:t>
            </a:r>
          </a:p>
        </p:txBody>
      </p:sp>
      <p:sp>
        <p:nvSpPr>
          <p:cNvPr id="193" name="TextBox 192">
            <a:extLst>
              <a:ext uri="{FF2B5EF4-FFF2-40B4-BE49-F238E27FC236}">
                <a16:creationId xmlns:a16="http://schemas.microsoft.com/office/drawing/2014/main" id="{A7EDB975-D63D-204C-9501-E12A912FC21D}"/>
              </a:ext>
            </a:extLst>
          </p:cNvPr>
          <p:cNvSpPr txBox="1"/>
          <p:nvPr/>
        </p:nvSpPr>
        <p:spPr>
          <a:xfrm>
            <a:off x="353342" y="5728448"/>
            <a:ext cx="4386585" cy="646331"/>
          </a:xfrm>
          <a:prstGeom prst="rect">
            <a:avLst/>
          </a:prstGeom>
          <a:noFill/>
        </p:spPr>
        <p:txBody>
          <a:bodyPr wrap="none" rtlCol="0">
            <a:spAutoFit/>
          </a:bodyPr>
          <a:lstStyle/>
          <a:p>
            <a:r>
              <a:rPr lang="en-US" baseline="30000" dirty="0">
                <a:solidFill>
                  <a:srgbClr val="4730FC"/>
                </a:solidFill>
              </a:rPr>
              <a:t>1</a:t>
            </a:r>
            <a:r>
              <a:rPr lang="en-US" dirty="0">
                <a:solidFill>
                  <a:srgbClr val="4730FC"/>
                </a:solidFill>
              </a:rPr>
              <a:t> Automatic parameter tuning</a:t>
            </a:r>
          </a:p>
          <a:p>
            <a:r>
              <a:rPr lang="en-US" baseline="30000" dirty="0">
                <a:solidFill>
                  <a:srgbClr val="4730FC"/>
                </a:solidFill>
              </a:rPr>
              <a:t>2</a:t>
            </a:r>
            <a:r>
              <a:rPr lang="en-US" dirty="0">
                <a:solidFill>
                  <a:srgbClr val="4730FC"/>
                </a:solidFill>
              </a:rPr>
              <a:t> Automatic decision taking if an analysis fails</a:t>
            </a:r>
          </a:p>
        </p:txBody>
      </p:sp>
      <p:sp>
        <p:nvSpPr>
          <p:cNvPr id="194" name="TextBox 193">
            <a:extLst>
              <a:ext uri="{FF2B5EF4-FFF2-40B4-BE49-F238E27FC236}">
                <a16:creationId xmlns:a16="http://schemas.microsoft.com/office/drawing/2014/main" id="{31C5A60B-C5E4-D143-AAF0-CB1BC749868D}"/>
              </a:ext>
            </a:extLst>
          </p:cNvPr>
          <p:cNvSpPr txBox="1"/>
          <p:nvPr/>
        </p:nvSpPr>
        <p:spPr>
          <a:xfrm>
            <a:off x="3212182" y="3463412"/>
            <a:ext cx="311304" cy="369332"/>
          </a:xfrm>
          <a:prstGeom prst="rect">
            <a:avLst/>
          </a:prstGeom>
          <a:noFill/>
        </p:spPr>
        <p:txBody>
          <a:bodyPr wrap="none" rtlCol="0">
            <a:spAutoFit/>
          </a:bodyPr>
          <a:lstStyle/>
          <a:p>
            <a:r>
              <a:rPr lang="en-US" dirty="0">
                <a:solidFill>
                  <a:srgbClr val="4730FC"/>
                </a:solidFill>
              </a:rPr>
              <a:t>1</a:t>
            </a:r>
          </a:p>
        </p:txBody>
      </p:sp>
      <p:sp>
        <p:nvSpPr>
          <p:cNvPr id="195" name="TextBox 194">
            <a:extLst>
              <a:ext uri="{FF2B5EF4-FFF2-40B4-BE49-F238E27FC236}">
                <a16:creationId xmlns:a16="http://schemas.microsoft.com/office/drawing/2014/main" id="{A8A4E5BC-7723-414C-B3ED-3ADBE7AC4CF6}"/>
              </a:ext>
            </a:extLst>
          </p:cNvPr>
          <p:cNvSpPr txBox="1"/>
          <p:nvPr/>
        </p:nvSpPr>
        <p:spPr>
          <a:xfrm>
            <a:off x="1483302" y="4031723"/>
            <a:ext cx="311304" cy="369332"/>
          </a:xfrm>
          <a:prstGeom prst="rect">
            <a:avLst/>
          </a:prstGeom>
          <a:noFill/>
        </p:spPr>
        <p:txBody>
          <a:bodyPr wrap="none" rtlCol="0">
            <a:spAutoFit/>
          </a:bodyPr>
          <a:lstStyle/>
          <a:p>
            <a:r>
              <a:rPr lang="en-US" dirty="0">
                <a:solidFill>
                  <a:srgbClr val="4730FC"/>
                </a:solidFill>
              </a:rPr>
              <a:t>2</a:t>
            </a:r>
          </a:p>
        </p:txBody>
      </p:sp>
      <p:pic>
        <p:nvPicPr>
          <p:cNvPr id="191" name="Graphic 190" descr="Robot with solid fill">
            <a:extLst>
              <a:ext uri="{FF2B5EF4-FFF2-40B4-BE49-F238E27FC236}">
                <a16:creationId xmlns:a16="http://schemas.microsoft.com/office/drawing/2014/main" id="{57D59697-9032-A64C-8B1D-D7B3F7162C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97241" y="2765423"/>
            <a:ext cx="772433" cy="772433"/>
          </a:xfrm>
          <a:prstGeom prst="rect">
            <a:avLst/>
          </a:prstGeom>
        </p:spPr>
      </p:pic>
    </p:spTree>
    <p:extLst>
      <p:ext uri="{BB962C8B-B14F-4D97-AF65-F5344CB8AC3E}">
        <p14:creationId xmlns:p14="http://schemas.microsoft.com/office/powerpoint/2010/main" val="103404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C15A73-CDAB-914F-A890-B9A1C2CF74C7}"/>
              </a:ext>
            </a:extLst>
          </p:cNvPr>
          <p:cNvSpPr/>
          <p:nvPr/>
        </p:nvSpPr>
        <p:spPr>
          <a:xfrm>
            <a:off x="2667799" y="3244334"/>
            <a:ext cx="4573829" cy="369332"/>
          </a:xfrm>
          <a:prstGeom prst="rect">
            <a:avLst/>
          </a:prstGeom>
        </p:spPr>
        <p:txBody>
          <a:bodyPr wrap="square">
            <a:spAutoFit/>
          </a:bodyPr>
          <a:lstStyle/>
          <a:p>
            <a:r>
              <a:rPr lang="en-US" dirty="0"/>
              <a:t>Luis Aguilera, Brian Munsky and Tim </a:t>
            </a:r>
            <a:r>
              <a:rPr lang="en-US" dirty="0" err="1"/>
              <a:t>Stasevich</a:t>
            </a:r>
            <a:r>
              <a:rPr lang="en-US" dirty="0"/>
              <a:t>.</a:t>
            </a:r>
          </a:p>
        </p:txBody>
      </p:sp>
      <p:pic>
        <p:nvPicPr>
          <p:cNvPr id="3" name="Picture 2">
            <a:extLst>
              <a:ext uri="{FF2B5EF4-FFF2-40B4-BE49-F238E27FC236}">
                <a16:creationId xmlns:a16="http://schemas.microsoft.com/office/drawing/2014/main" id="{0B465268-2912-AA45-8F6B-659916A93CA3}"/>
              </a:ext>
            </a:extLst>
          </p:cNvPr>
          <p:cNvPicPr>
            <a:picLocks noChangeAspect="1"/>
          </p:cNvPicPr>
          <p:nvPr/>
        </p:nvPicPr>
        <p:blipFill>
          <a:blip r:embed="rId2"/>
          <a:stretch>
            <a:fillRect/>
          </a:stretch>
        </p:blipFill>
        <p:spPr>
          <a:xfrm>
            <a:off x="2226827" y="3172694"/>
            <a:ext cx="440972" cy="440972"/>
          </a:xfrm>
          <a:prstGeom prst="rect">
            <a:avLst/>
          </a:prstGeom>
        </p:spPr>
      </p:pic>
    </p:spTree>
    <p:extLst>
      <p:ext uri="{BB962C8B-B14F-4D97-AF65-F5344CB8AC3E}">
        <p14:creationId xmlns:p14="http://schemas.microsoft.com/office/powerpoint/2010/main" val="3570565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Justification</a:t>
            </a:r>
          </a:p>
        </p:txBody>
      </p:sp>
      <p:sp>
        <p:nvSpPr>
          <p:cNvPr id="12" name="Rectangle 11">
            <a:extLst>
              <a:ext uri="{FF2B5EF4-FFF2-40B4-BE49-F238E27FC236}">
                <a16:creationId xmlns:a16="http://schemas.microsoft.com/office/drawing/2014/main" id="{9099FA81-85E3-2247-976A-DC604AFD9E82}"/>
              </a:ext>
            </a:extLst>
          </p:cNvPr>
          <p:cNvSpPr/>
          <p:nvPr/>
        </p:nvSpPr>
        <p:spPr>
          <a:xfrm>
            <a:off x="111512" y="1046663"/>
            <a:ext cx="11920967" cy="5176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1335274-E5E3-2041-A13F-57D0E603478B}"/>
              </a:ext>
            </a:extLst>
          </p:cNvPr>
          <p:cNvPicPr>
            <a:picLocks noChangeAspect="1"/>
          </p:cNvPicPr>
          <p:nvPr/>
        </p:nvPicPr>
        <p:blipFill>
          <a:blip r:embed="rId3"/>
          <a:stretch>
            <a:fillRect/>
          </a:stretch>
        </p:blipFill>
        <p:spPr>
          <a:xfrm>
            <a:off x="485449" y="1573919"/>
            <a:ext cx="3011736" cy="2212631"/>
          </a:xfrm>
          <a:prstGeom prst="rect">
            <a:avLst/>
          </a:prstGeom>
        </p:spPr>
      </p:pic>
      <p:sp>
        <p:nvSpPr>
          <p:cNvPr id="7" name="TextBox 6">
            <a:extLst>
              <a:ext uri="{FF2B5EF4-FFF2-40B4-BE49-F238E27FC236}">
                <a16:creationId xmlns:a16="http://schemas.microsoft.com/office/drawing/2014/main" id="{84244AB9-C073-3045-95BF-9E0F02EE0F6E}"/>
              </a:ext>
            </a:extLst>
          </p:cNvPr>
          <p:cNvSpPr txBox="1"/>
          <p:nvPr/>
        </p:nvSpPr>
        <p:spPr>
          <a:xfrm>
            <a:off x="8372046" y="4234835"/>
            <a:ext cx="3558698" cy="1569660"/>
          </a:xfrm>
          <a:prstGeom prst="rect">
            <a:avLst/>
          </a:prstGeom>
          <a:solidFill>
            <a:schemeClr val="tx1">
              <a:lumMod val="85000"/>
            </a:schemeClr>
          </a:solidFill>
          <a:ln>
            <a:solidFill>
              <a:schemeClr val="bg1">
                <a:lumMod val="50000"/>
                <a:lumOff val="50000"/>
              </a:schemeClr>
            </a:solidFill>
          </a:ln>
        </p:spPr>
        <p:txBody>
          <a:bodyPr wrap="square" rtlCol="0">
            <a:spAutoFit/>
          </a:bodyPr>
          <a:lstStyle/>
          <a:p>
            <a:pPr marL="285750" indent="-285750">
              <a:buFont typeface="Arial" panose="020B0604020202020204" pitchFamily="34" charset="0"/>
              <a:buChar char="•"/>
            </a:pPr>
            <a:r>
              <a:rPr lang="en-US" sz="2400" dirty="0">
                <a:solidFill>
                  <a:srgbClr val="FC4330"/>
                </a:solidFill>
              </a:rPr>
              <a:t>storage?</a:t>
            </a:r>
          </a:p>
          <a:p>
            <a:pPr marL="285750" indent="-285750">
              <a:buFont typeface="Arial" panose="020B0604020202020204" pitchFamily="34" charset="0"/>
              <a:buChar char="•"/>
            </a:pPr>
            <a:r>
              <a:rPr lang="en-US" sz="2400" dirty="0">
                <a:solidFill>
                  <a:srgbClr val="FC4330"/>
                </a:solidFill>
              </a:rPr>
              <a:t>transfer data?</a:t>
            </a:r>
          </a:p>
          <a:p>
            <a:pPr marL="285750" indent="-285750">
              <a:buFont typeface="Arial" panose="020B0604020202020204" pitchFamily="34" charset="0"/>
              <a:buChar char="•"/>
            </a:pPr>
            <a:r>
              <a:rPr lang="en-US" sz="2400" dirty="0">
                <a:solidFill>
                  <a:srgbClr val="FC4330"/>
                </a:solidFill>
              </a:rPr>
              <a:t>image processing time?</a:t>
            </a:r>
          </a:p>
          <a:p>
            <a:pPr marL="285750" indent="-285750">
              <a:buFont typeface="Arial" panose="020B0604020202020204" pitchFamily="34" charset="0"/>
              <a:buChar char="•"/>
            </a:pPr>
            <a:r>
              <a:rPr lang="en-US" sz="2400" dirty="0">
                <a:solidFill>
                  <a:srgbClr val="FC4330"/>
                </a:solidFill>
              </a:rPr>
              <a:t>computer? </a:t>
            </a:r>
          </a:p>
        </p:txBody>
      </p:sp>
      <p:pic>
        <p:nvPicPr>
          <p:cNvPr id="17" name="Graphic 16" descr="Petri Dish with solid fill">
            <a:extLst>
              <a:ext uri="{FF2B5EF4-FFF2-40B4-BE49-F238E27FC236}">
                <a16:creationId xmlns:a16="http://schemas.microsoft.com/office/drawing/2014/main" id="{7D7E069A-4830-5141-B45B-39287B294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6932" y="1926862"/>
            <a:ext cx="758097" cy="758097"/>
          </a:xfrm>
          <a:prstGeom prst="rect">
            <a:avLst/>
          </a:prstGeom>
        </p:spPr>
      </p:pic>
      <p:grpSp>
        <p:nvGrpSpPr>
          <p:cNvPr id="427" name="Group 426">
            <a:extLst>
              <a:ext uri="{FF2B5EF4-FFF2-40B4-BE49-F238E27FC236}">
                <a16:creationId xmlns:a16="http://schemas.microsoft.com/office/drawing/2014/main" id="{3EFB6196-807B-854D-B652-4E49BDB617C5}"/>
              </a:ext>
            </a:extLst>
          </p:cNvPr>
          <p:cNvGrpSpPr/>
          <p:nvPr/>
        </p:nvGrpSpPr>
        <p:grpSpPr>
          <a:xfrm>
            <a:off x="6121581" y="1282121"/>
            <a:ext cx="2341056" cy="2351093"/>
            <a:chOff x="6192831" y="1282121"/>
            <a:chExt cx="2341056" cy="2351093"/>
          </a:xfrm>
        </p:grpSpPr>
        <p:grpSp>
          <p:nvGrpSpPr>
            <p:cNvPr id="15" name="Group 14">
              <a:extLst>
                <a:ext uri="{FF2B5EF4-FFF2-40B4-BE49-F238E27FC236}">
                  <a16:creationId xmlns:a16="http://schemas.microsoft.com/office/drawing/2014/main" id="{1F467395-C196-3742-8FB0-24BBA1504681}"/>
                </a:ext>
              </a:extLst>
            </p:cNvPr>
            <p:cNvGrpSpPr/>
            <p:nvPr/>
          </p:nvGrpSpPr>
          <p:grpSpPr>
            <a:xfrm>
              <a:off x="6192831" y="1612701"/>
              <a:ext cx="2341056" cy="2020513"/>
              <a:chOff x="5070641" y="2458840"/>
              <a:chExt cx="2341056" cy="2020513"/>
            </a:xfrm>
          </p:grpSpPr>
          <p:pic>
            <p:nvPicPr>
              <p:cNvPr id="6" name="Graphic 5" descr="Microscope with solid fill">
                <a:extLst>
                  <a:ext uri="{FF2B5EF4-FFF2-40B4-BE49-F238E27FC236}">
                    <a16:creationId xmlns:a16="http://schemas.microsoft.com/office/drawing/2014/main" id="{4DE7E4D9-F41B-F147-95EC-0C47E9BBD6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0641" y="2458840"/>
                <a:ext cx="2020513" cy="2020513"/>
              </a:xfrm>
              <a:prstGeom prst="rect">
                <a:avLst/>
              </a:prstGeom>
            </p:spPr>
          </p:pic>
          <p:pic>
            <p:nvPicPr>
              <p:cNvPr id="14" name="Graphic 13" descr="Robot with solid fill">
                <a:extLst>
                  <a:ext uri="{FF2B5EF4-FFF2-40B4-BE49-F238E27FC236}">
                    <a16:creationId xmlns:a16="http://schemas.microsoft.com/office/drawing/2014/main" id="{AE1BC94D-274F-004B-86B0-03FD81B134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66427" y="2589925"/>
                <a:ext cx="1145270" cy="1145270"/>
              </a:xfrm>
              <a:prstGeom prst="rect">
                <a:avLst/>
              </a:prstGeom>
            </p:spPr>
          </p:pic>
        </p:grpSp>
        <p:sp>
          <p:nvSpPr>
            <p:cNvPr id="19" name="TextBox 18">
              <a:extLst>
                <a:ext uri="{FF2B5EF4-FFF2-40B4-BE49-F238E27FC236}">
                  <a16:creationId xmlns:a16="http://schemas.microsoft.com/office/drawing/2014/main" id="{A3593305-36C3-0B44-A175-0615A7ED03DF}"/>
                </a:ext>
              </a:extLst>
            </p:cNvPr>
            <p:cNvSpPr txBox="1"/>
            <p:nvPr/>
          </p:nvSpPr>
          <p:spPr>
            <a:xfrm>
              <a:off x="6192831" y="1282121"/>
              <a:ext cx="2290106" cy="461665"/>
            </a:xfrm>
            <a:prstGeom prst="rect">
              <a:avLst/>
            </a:prstGeom>
            <a:noFill/>
          </p:spPr>
          <p:txBody>
            <a:bodyPr wrap="square" rtlCol="0">
              <a:spAutoFit/>
            </a:bodyPr>
            <a:lstStyle/>
            <a:p>
              <a:pPr algn="ctr"/>
              <a:r>
                <a:rPr lang="en-US" sz="2400" dirty="0">
                  <a:solidFill>
                    <a:srgbClr val="4730FC"/>
                  </a:solidFill>
                </a:rPr>
                <a:t>terminator scope</a:t>
              </a:r>
            </a:p>
          </p:txBody>
        </p:sp>
      </p:grpSp>
      <p:sp>
        <p:nvSpPr>
          <p:cNvPr id="20" name="TextBox 19">
            <a:extLst>
              <a:ext uri="{FF2B5EF4-FFF2-40B4-BE49-F238E27FC236}">
                <a16:creationId xmlns:a16="http://schemas.microsoft.com/office/drawing/2014/main" id="{462D0B9C-B024-494D-96BA-ADA7FC69A345}"/>
              </a:ext>
            </a:extLst>
          </p:cNvPr>
          <p:cNvSpPr txBox="1"/>
          <p:nvPr/>
        </p:nvSpPr>
        <p:spPr>
          <a:xfrm>
            <a:off x="3819956" y="4235970"/>
            <a:ext cx="3927864" cy="1569660"/>
          </a:xfrm>
          <a:prstGeom prst="rect">
            <a:avLst/>
          </a:prstGeom>
          <a:solidFill>
            <a:schemeClr val="tx1">
              <a:lumMod val="85000"/>
            </a:schemeClr>
          </a:solidFill>
          <a:ln>
            <a:solidFill>
              <a:schemeClr val="bg1">
                <a:lumMod val="50000"/>
                <a:lumOff val="50000"/>
              </a:schemeClr>
            </a:solidFill>
          </a:ln>
        </p:spPr>
        <p:txBody>
          <a:bodyPr wrap="square" rtlCol="0">
            <a:spAutoFit/>
          </a:bodyPr>
          <a:lstStyle/>
          <a:p>
            <a:pPr marL="285750" indent="-285750">
              <a:buFont typeface="Arial" panose="020B0604020202020204" pitchFamily="34" charset="0"/>
              <a:buChar char="•"/>
            </a:pPr>
            <a:r>
              <a:rPr lang="en-US" sz="2400" dirty="0">
                <a:solidFill>
                  <a:srgbClr val="4730FC"/>
                </a:solidFill>
              </a:rPr>
              <a:t>1 (FISH) stack images / 5sec</a:t>
            </a:r>
          </a:p>
          <a:p>
            <a:pPr marL="285750" indent="-285750">
              <a:buFont typeface="Arial" panose="020B0604020202020204" pitchFamily="34" charset="0"/>
              <a:buChar char="•"/>
            </a:pPr>
            <a:r>
              <a:rPr lang="en-US" sz="2400" dirty="0">
                <a:solidFill>
                  <a:srgbClr val="4730FC"/>
                </a:solidFill>
              </a:rPr>
              <a:t>720 stack / </a:t>
            </a:r>
            <a:r>
              <a:rPr lang="en-US" sz="2400" dirty="0" err="1">
                <a:solidFill>
                  <a:srgbClr val="4730FC"/>
                </a:solidFill>
              </a:rPr>
              <a:t>hr</a:t>
            </a:r>
            <a:endParaRPr lang="en-US" sz="2400" dirty="0">
              <a:solidFill>
                <a:srgbClr val="4730FC"/>
              </a:solidFill>
            </a:endParaRPr>
          </a:p>
          <a:p>
            <a:pPr marL="285750" indent="-285750">
              <a:buFont typeface="Arial" panose="020B0604020202020204" pitchFamily="34" charset="0"/>
              <a:buChar char="•"/>
            </a:pPr>
            <a:r>
              <a:rPr lang="en-US" sz="2400" dirty="0">
                <a:solidFill>
                  <a:srgbClr val="4730FC"/>
                </a:solidFill>
              </a:rPr>
              <a:t>1 stack ~ 100Mb</a:t>
            </a:r>
          </a:p>
          <a:p>
            <a:pPr marL="285750" indent="-285750">
              <a:buFont typeface="Arial" panose="020B0604020202020204" pitchFamily="34" charset="0"/>
              <a:buChar char="•"/>
            </a:pPr>
            <a:r>
              <a:rPr lang="en-US" sz="2400" dirty="0">
                <a:solidFill>
                  <a:srgbClr val="4730FC"/>
                </a:solidFill>
              </a:rPr>
              <a:t>~72 Gb / </a:t>
            </a:r>
            <a:r>
              <a:rPr lang="en-US" sz="2400" dirty="0" err="1">
                <a:solidFill>
                  <a:srgbClr val="4730FC"/>
                </a:solidFill>
              </a:rPr>
              <a:t>hr</a:t>
            </a:r>
            <a:endParaRPr lang="en-US" sz="2400" dirty="0">
              <a:solidFill>
                <a:srgbClr val="4730FC"/>
              </a:solidFill>
            </a:endParaRPr>
          </a:p>
        </p:txBody>
      </p:sp>
      <p:cxnSp>
        <p:nvCxnSpPr>
          <p:cNvPr id="23" name="Curved Connector 22">
            <a:extLst>
              <a:ext uri="{FF2B5EF4-FFF2-40B4-BE49-F238E27FC236}">
                <a16:creationId xmlns:a16="http://schemas.microsoft.com/office/drawing/2014/main" id="{9C627314-8DFD-F442-9726-C2A4CF31EAEA}"/>
              </a:ext>
            </a:extLst>
          </p:cNvPr>
          <p:cNvCxnSpPr>
            <a:cxnSpLocks/>
            <a:stCxn id="20" idx="3"/>
            <a:endCxn id="7" idx="1"/>
          </p:cNvCxnSpPr>
          <p:nvPr/>
        </p:nvCxnSpPr>
        <p:spPr>
          <a:xfrm flipV="1">
            <a:off x="7747820" y="5019665"/>
            <a:ext cx="624226" cy="1135"/>
          </a:xfrm>
          <a:prstGeom prst="curvedConnector3">
            <a:avLst>
              <a:gd name="adj1" fmla="val 50000"/>
            </a:avLst>
          </a:prstGeom>
          <a:ln w="28575">
            <a:solidFill>
              <a:srgbClr val="4730FC"/>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Petri Dish with solid fill">
            <a:extLst>
              <a:ext uri="{FF2B5EF4-FFF2-40B4-BE49-F238E27FC236}">
                <a16:creationId xmlns:a16="http://schemas.microsoft.com/office/drawing/2014/main" id="{0DCCC2BB-7CA0-A24C-95D7-213586D369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0798" y="2457595"/>
            <a:ext cx="758097" cy="758097"/>
          </a:xfrm>
          <a:prstGeom prst="rect">
            <a:avLst/>
          </a:prstGeom>
        </p:spPr>
      </p:pic>
      <p:pic>
        <p:nvPicPr>
          <p:cNvPr id="36" name="Graphic 35" descr="Petri Dish with solid fill">
            <a:extLst>
              <a:ext uri="{FF2B5EF4-FFF2-40B4-BE49-F238E27FC236}">
                <a16:creationId xmlns:a16="http://schemas.microsoft.com/office/drawing/2014/main" id="{8B9C3538-6617-C34D-B573-382445E5C5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9326" y="2534745"/>
            <a:ext cx="758097" cy="758097"/>
          </a:xfrm>
          <a:prstGeom prst="rect">
            <a:avLst/>
          </a:prstGeom>
        </p:spPr>
      </p:pic>
      <p:sp>
        <p:nvSpPr>
          <p:cNvPr id="37" name="TextBox 36">
            <a:extLst>
              <a:ext uri="{FF2B5EF4-FFF2-40B4-BE49-F238E27FC236}">
                <a16:creationId xmlns:a16="http://schemas.microsoft.com/office/drawing/2014/main" id="{C6241808-6E2B-FA4D-B33B-78B30E466250}"/>
              </a:ext>
            </a:extLst>
          </p:cNvPr>
          <p:cNvSpPr txBox="1"/>
          <p:nvPr/>
        </p:nvSpPr>
        <p:spPr>
          <a:xfrm>
            <a:off x="4016025" y="1278841"/>
            <a:ext cx="1692639" cy="461665"/>
          </a:xfrm>
          <a:prstGeom prst="rect">
            <a:avLst/>
          </a:prstGeom>
          <a:noFill/>
        </p:spPr>
        <p:txBody>
          <a:bodyPr wrap="square" rtlCol="0">
            <a:spAutoFit/>
          </a:bodyPr>
          <a:lstStyle/>
          <a:p>
            <a:pPr algn="ctr"/>
            <a:r>
              <a:rPr lang="en-US" sz="2400" dirty="0">
                <a:solidFill>
                  <a:srgbClr val="4730FC"/>
                </a:solidFill>
              </a:rPr>
              <a:t>samples</a:t>
            </a:r>
          </a:p>
        </p:txBody>
      </p:sp>
      <p:sp>
        <p:nvSpPr>
          <p:cNvPr id="38" name="TextBox 37">
            <a:extLst>
              <a:ext uri="{FF2B5EF4-FFF2-40B4-BE49-F238E27FC236}">
                <a16:creationId xmlns:a16="http://schemas.microsoft.com/office/drawing/2014/main" id="{C7A4B796-1384-F847-BDCD-6CB8817AEB70}"/>
              </a:ext>
            </a:extLst>
          </p:cNvPr>
          <p:cNvSpPr txBox="1"/>
          <p:nvPr/>
        </p:nvSpPr>
        <p:spPr>
          <a:xfrm>
            <a:off x="8903229" y="1262908"/>
            <a:ext cx="2290106" cy="461665"/>
          </a:xfrm>
          <a:prstGeom prst="rect">
            <a:avLst/>
          </a:prstGeom>
          <a:noFill/>
        </p:spPr>
        <p:txBody>
          <a:bodyPr wrap="square" rtlCol="0">
            <a:spAutoFit/>
          </a:bodyPr>
          <a:lstStyle/>
          <a:p>
            <a:pPr algn="ctr"/>
            <a:r>
              <a:rPr lang="en-US" sz="2400" dirty="0">
                <a:solidFill>
                  <a:srgbClr val="4730FC"/>
                </a:solidFill>
              </a:rPr>
              <a:t>(lots of) data</a:t>
            </a:r>
          </a:p>
        </p:txBody>
      </p:sp>
      <p:grpSp>
        <p:nvGrpSpPr>
          <p:cNvPr id="428" name="Group 427">
            <a:extLst>
              <a:ext uri="{FF2B5EF4-FFF2-40B4-BE49-F238E27FC236}">
                <a16:creationId xmlns:a16="http://schemas.microsoft.com/office/drawing/2014/main" id="{E3F89063-A897-C148-856E-0EADEC5BB00E}"/>
              </a:ext>
            </a:extLst>
          </p:cNvPr>
          <p:cNvGrpSpPr>
            <a:grpSpLocks noChangeAspect="1"/>
          </p:cNvGrpSpPr>
          <p:nvPr/>
        </p:nvGrpSpPr>
        <p:grpSpPr>
          <a:xfrm>
            <a:off x="9198750" y="1968684"/>
            <a:ext cx="2081689" cy="1551443"/>
            <a:chOff x="8771429" y="1793262"/>
            <a:chExt cx="2956198" cy="2203198"/>
          </a:xfrm>
        </p:grpSpPr>
        <p:grpSp>
          <p:nvGrpSpPr>
            <p:cNvPr id="231" name="Group 230">
              <a:extLst>
                <a:ext uri="{FF2B5EF4-FFF2-40B4-BE49-F238E27FC236}">
                  <a16:creationId xmlns:a16="http://schemas.microsoft.com/office/drawing/2014/main" id="{EB30E88E-2757-AC42-B542-B4C7E1AF4E02}"/>
                </a:ext>
              </a:extLst>
            </p:cNvPr>
            <p:cNvGrpSpPr/>
            <p:nvPr/>
          </p:nvGrpSpPr>
          <p:grpSpPr>
            <a:xfrm>
              <a:off x="8771429" y="2485627"/>
              <a:ext cx="1534655" cy="1510833"/>
              <a:chOff x="8688304" y="2307500"/>
              <a:chExt cx="1534655" cy="1510833"/>
            </a:xfrm>
          </p:grpSpPr>
          <p:grpSp>
            <p:nvGrpSpPr>
              <p:cNvPr id="167" name="Group 166">
                <a:extLst>
                  <a:ext uri="{FF2B5EF4-FFF2-40B4-BE49-F238E27FC236}">
                    <a16:creationId xmlns:a16="http://schemas.microsoft.com/office/drawing/2014/main" id="{2E106CB2-6008-D746-AF99-1B7FFC8CE416}"/>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168" name="Rectangle 167">
                  <a:extLst>
                    <a:ext uri="{FF2B5EF4-FFF2-40B4-BE49-F238E27FC236}">
                      <a16:creationId xmlns:a16="http://schemas.microsoft.com/office/drawing/2014/main" id="{6135CD14-34E8-0A43-9B51-EDF19CC0204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9" name="Group 168">
                  <a:extLst>
                    <a:ext uri="{FF2B5EF4-FFF2-40B4-BE49-F238E27FC236}">
                      <a16:creationId xmlns:a16="http://schemas.microsoft.com/office/drawing/2014/main" id="{35AC513D-2521-224D-B0F3-FD0B30130CEF}"/>
                    </a:ext>
                  </a:extLst>
                </p:cNvPr>
                <p:cNvGrpSpPr>
                  <a:grpSpLocks noChangeAspect="1"/>
                </p:cNvGrpSpPr>
                <p:nvPr/>
              </p:nvGrpSpPr>
              <p:grpSpPr>
                <a:xfrm>
                  <a:off x="1167053" y="3418263"/>
                  <a:ext cx="392748" cy="383678"/>
                  <a:chOff x="1278675" y="2029522"/>
                  <a:chExt cx="1609491" cy="1572321"/>
                </a:xfrm>
              </p:grpSpPr>
              <p:sp>
                <p:nvSpPr>
                  <p:cNvPr id="170" name="Oval 169">
                    <a:extLst>
                      <a:ext uri="{FF2B5EF4-FFF2-40B4-BE49-F238E27FC236}">
                        <a16:creationId xmlns:a16="http://schemas.microsoft.com/office/drawing/2014/main" id="{36039E6B-48D5-5742-B5A7-45F3D83298C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1" name="Graphic 170" descr="Mitochondria with solid fill">
                    <a:extLst>
                      <a:ext uri="{FF2B5EF4-FFF2-40B4-BE49-F238E27FC236}">
                        <a16:creationId xmlns:a16="http://schemas.microsoft.com/office/drawing/2014/main" id="{0924B9B4-7686-124A-8A9C-4740166145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172" name="Group 171">
                    <a:extLst>
                      <a:ext uri="{FF2B5EF4-FFF2-40B4-BE49-F238E27FC236}">
                        <a16:creationId xmlns:a16="http://schemas.microsoft.com/office/drawing/2014/main" id="{E1FC1679-D523-E64F-ACE1-C4F3142118E1}"/>
                      </a:ext>
                    </a:extLst>
                  </p:cNvPr>
                  <p:cNvGrpSpPr/>
                  <p:nvPr/>
                </p:nvGrpSpPr>
                <p:grpSpPr>
                  <a:xfrm>
                    <a:off x="1447051" y="2230255"/>
                    <a:ext cx="813673" cy="737170"/>
                    <a:chOff x="1447051" y="2230255"/>
                    <a:chExt cx="813673" cy="737170"/>
                  </a:xfrm>
                </p:grpSpPr>
                <p:sp>
                  <p:nvSpPr>
                    <p:cNvPr id="173" name="Rounded Rectangle 172">
                      <a:extLst>
                        <a:ext uri="{FF2B5EF4-FFF2-40B4-BE49-F238E27FC236}">
                          <a16:creationId xmlns:a16="http://schemas.microsoft.com/office/drawing/2014/main" id="{8960DA6E-5838-194F-95CB-50B9299E244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id="{7A154AE6-1112-EE4E-B10F-F5D4F6218F54}"/>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75" name="Group 174">
                <a:extLst>
                  <a:ext uri="{FF2B5EF4-FFF2-40B4-BE49-F238E27FC236}">
                    <a16:creationId xmlns:a16="http://schemas.microsoft.com/office/drawing/2014/main" id="{EF07B7E0-4384-B342-BC76-9C47950A0B4C}"/>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176" name="Rectangle 175">
                  <a:extLst>
                    <a:ext uri="{FF2B5EF4-FFF2-40B4-BE49-F238E27FC236}">
                      <a16:creationId xmlns:a16="http://schemas.microsoft.com/office/drawing/2014/main" id="{3076B0CA-C3FF-9C4D-8896-77CADD74A5FF}"/>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7" name="Group 176">
                  <a:extLst>
                    <a:ext uri="{FF2B5EF4-FFF2-40B4-BE49-F238E27FC236}">
                      <a16:creationId xmlns:a16="http://schemas.microsoft.com/office/drawing/2014/main" id="{8CD9CA56-FB2C-7B4C-9AC0-5039A5E108DE}"/>
                    </a:ext>
                  </a:extLst>
                </p:cNvPr>
                <p:cNvGrpSpPr>
                  <a:grpSpLocks noChangeAspect="1"/>
                </p:cNvGrpSpPr>
                <p:nvPr/>
              </p:nvGrpSpPr>
              <p:grpSpPr>
                <a:xfrm>
                  <a:off x="1167053" y="3418263"/>
                  <a:ext cx="392748" cy="383678"/>
                  <a:chOff x="1278675" y="2029522"/>
                  <a:chExt cx="1609491" cy="1572321"/>
                </a:xfrm>
              </p:grpSpPr>
              <p:sp>
                <p:nvSpPr>
                  <p:cNvPr id="178" name="Oval 177">
                    <a:extLst>
                      <a:ext uri="{FF2B5EF4-FFF2-40B4-BE49-F238E27FC236}">
                        <a16:creationId xmlns:a16="http://schemas.microsoft.com/office/drawing/2014/main" id="{AD76516E-45F0-4C40-834D-90A5B514AAAC}"/>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9" name="Graphic 178" descr="Mitochondria with solid fill">
                    <a:extLst>
                      <a:ext uri="{FF2B5EF4-FFF2-40B4-BE49-F238E27FC236}">
                        <a16:creationId xmlns:a16="http://schemas.microsoft.com/office/drawing/2014/main" id="{703DAE6E-F567-9E43-9C5C-B054E0F23C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180" name="Group 179">
                    <a:extLst>
                      <a:ext uri="{FF2B5EF4-FFF2-40B4-BE49-F238E27FC236}">
                        <a16:creationId xmlns:a16="http://schemas.microsoft.com/office/drawing/2014/main" id="{F11E16F0-4140-4648-B919-69E79DB6A229}"/>
                      </a:ext>
                    </a:extLst>
                  </p:cNvPr>
                  <p:cNvGrpSpPr/>
                  <p:nvPr/>
                </p:nvGrpSpPr>
                <p:grpSpPr>
                  <a:xfrm>
                    <a:off x="1447051" y="2230255"/>
                    <a:ext cx="813673" cy="737170"/>
                    <a:chOff x="1447051" y="2230255"/>
                    <a:chExt cx="813673" cy="737170"/>
                  </a:xfrm>
                </p:grpSpPr>
                <p:sp>
                  <p:nvSpPr>
                    <p:cNvPr id="181" name="Rounded Rectangle 180">
                      <a:extLst>
                        <a:ext uri="{FF2B5EF4-FFF2-40B4-BE49-F238E27FC236}">
                          <a16:creationId xmlns:a16="http://schemas.microsoft.com/office/drawing/2014/main" id="{D256B7E9-8983-6B4C-BBCC-B41B02370178}"/>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2" name="Oval 181">
                      <a:extLst>
                        <a:ext uri="{FF2B5EF4-FFF2-40B4-BE49-F238E27FC236}">
                          <a16:creationId xmlns:a16="http://schemas.microsoft.com/office/drawing/2014/main" id="{27EED281-F05D-E844-93EB-418E8C7F99C0}"/>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83" name="Group 182">
                <a:extLst>
                  <a:ext uri="{FF2B5EF4-FFF2-40B4-BE49-F238E27FC236}">
                    <a16:creationId xmlns:a16="http://schemas.microsoft.com/office/drawing/2014/main" id="{71C56AB1-4D25-5F40-9593-0822391CE11F}"/>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184" name="Rectangle 183">
                  <a:extLst>
                    <a:ext uri="{FF2B5EF4-FFF2-40B4-BE49-F238E27FC236}">
                      <a16:creationId xmlns:a16="http://schemas.microsoft.com/office/drawing/2014/main" id="{E8C10C4B-6FE1-AF41-BFA7-3F2CA043150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5" name="Group 184">
                  <a:extLst>
                    <a:ext uri="{FF2B5EF4-FFF2-40B4-BE49-F238E27FC236}">
                      <a16:creationId xmlns:a16="http://schemas.microsoft.com/office/drawing/2014/main" id="{5CB59553-704C-2D49-A26A-1671ABB4141F}"/>
                    </a:ext>
                  </a:extLst>
                </p:cNvPr>
                <p:cNvGrpSpPr>
                  <a:grpSpLocks noChangeAspect="1"/>
                </p:cNvGrpSpPr>
                <p:nvPr/>
              </p:nvGrpSpPr>
              <p:grpSpPr>
                <a:xfrm>
                  <a:off x="1167053" y="3418263"/>
                  <a:ext cx="392748" cy="383678"/>
                  <a:chOff x="1278675" y="2029522"/>
                  <a:chExt cx="1609491" cy="1572321"/>
                </a:xfrm>
              </p:grpSpPr>
              <p:sp>
                <p:nvSpPr>
                  <p:cNvPr id="186" name="Oval 185">
                    <a:extLst>
                      <a:ext uri="{FF2B5EF4-FFF2-40B4-BE49-F238E27FC236}">
                        <a16:creationId xmlns:a16="http://schemas.microsoft.com/office/drawing/2014/main" id="{CA81CB4D-1C7F-EE41-A7DE-41DD4065152C}"/>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7" name="Graphic 186" descr="Mitochondria with solid fill">
                    <a:extLst>
                      <a:ext uri="{FF2B5EF4-FFF2-40B4-BE49-F238E27FC236}">
                        <a16:creationId xmlns:a16="http://schemas.microsoft.com/office/drawing/2014/main" id="{C84336EF-365E-FB46-A04D-DB4A7C3FF0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188" name="Group 187">
                    <a:extLst>
                      <a:ext uri="{FF2B5EF4-FFF2-40B4-BE49-F238E27FC236}">
                        <a16:creationId xmlns:a16="http://schemas.microsoft.com/office/drawing/2014/main" id="{404901DB-289C-F543-B449-18121FF67D29}"/>
                      </a:ext>
                    </a:extLst>
                  </p:cNvPr>
                  <p:cNvGrpSpPr/>
                  <p:nvPr/>
                </p:nvGrpSpPr>
                <p:grpSpPr>
                  <a:xfrm>
                    <a:off x="1447051" y="2230255"/>
                    <a:ext cx="813673" cy="737170"/>
                    <a:chOff x="1447051" y="2230255"/>
                    <a:chExt cx="813673" cy="737170"/>
                  </a:xfrm>
                </p:grpSpPr>
                <p:sp>
                  <p:nvSpPr>
                    <p:cNvPr id="189" name="Rounded Rectangle 188">
                      <a:extLst>
                        <a:ext uri="{FF2B5EF4-FFF2-40B4-BE49-F238E27FC236}">
                          <a16:creationId xmlns:a16="http://schemas.microsoft.com/office/drawing/2014/main" id="{2506FC0D-8EFE-3042-9049-BF71294306EB}"/>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0" name="Oval 189">
                      <a:extLst>
                        <a:ext uri="{FF2B5EF4-FFF2-40B4-BE49-F238E27FC236}">
                          <a16:creationId xmlns:a16="http://schemas.microsoft.com/office/drawing/2014/main" id="{2DB3A819-ABD6-A949-8410-46C660B2EE8A}"/>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91" name="Group 190">
                <a:extLst>
                  <a:ext uri="{FF2B5EF4-FFF2-40B4-BE49-F238E27FC236}">
                    <a16:creationId xmlns:a16="http://schemas.microsoft.com/office/drawing/2014/main" id="{4050AA53-43B7-F148-9B89-2914D0E0537E}"/>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192" name="Rectangle 191">
                  <a:extLst>
                    <a:ext uri="{FF2B5EF4-FFF2-40B4-BE49-F238E27FC236}">
                      <a16:creationId xmlns:a16="http://schemas.microsoft.com/office/drawing/2014/main" id="{523B336A-C309-A14E-859B-E5219CF712A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3" name="Group 192">
                  <a:extLst>
                    <a:ext uri="{FF2B5EF4-FFF2-40B4-BE49-F238E27FC236}">
                      <a16:creationId xmlns:a16="http://schemas.microsoft.com/office/drawing/2014/main" id="{1B2C3991-1EB4-0D46-9207-2C87868E0C6C}"/>
                    </a:ext>
                  </a:extLst>
                </p:cNvPr>
                <p:cNvGrpSpPr>
                  <a:grpSpLocks noChangeAspect="1"/>
                </p:cNvGrpSpPr>
                <p:nvPr/>
              </p:nvGrpSpPr>
              <p:grpSpPr>
                <a:xfrm>
                  <a:off x="1167053" y="3418263"/>
                  <a:ext cx="392748" cy="383678"/>
                  <a:chOff x="1278675" y="2029522"/>
                  <a:chExt cx="1609491" cy="1572321"/>
                </a:xfrm>
              </p:grpSpPr>
              <p:sp>
                <p:nvSpPr>
                  <p:cNvPr id="194" name="Oval 193">
                    <a:extLst>
                      <a:ext uri="{FF2B5EF4-FFF2-40B4-BE49-F238E27FC236}">
                        <a16:creationId xmlns:a16="http://schemas.microsoft.com/office/drawing/2014/main" id="{3BB362F7-C20B-5446-9548-B69F75AB91CC}"/>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95" name="Graphic 194" descr="Mitochondria with solid fill">
                    <a:extLst>
                      <a:ext uri="{FF2B5EF4-FFF2-40B4-BE49-F238E27FC236}">
                        <a16:creationId xmlns:a16="http://schemas.microsoft.com/office/drawing/2014/main" id="{BF26E1AC-776C-E342-9908-F145E22566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196" name="Group 195">
                    <a:extLst>
                      <a:ext uri="{FF2B5EF4-FFF2-40B4-BE49-F238E27FC236}">
                        <a16:creationId xmlns:a16="http://schemas.microsoft.com/office/drawing/2014/main" id="{6EBC08C4-673C-644A-AEBB-3E6CBDEFD8AD}"/>
                      </a:ext>
                    </a:extLst>
                  </p:cNvPr>
                  <p:cNvGrpSpPr/>
                  <p:nvPr/>
                </p:nvGrpSpPr>
                <p:grpSpPr>
                  <a:xfrm>
                    <a:off x="1447051" y="2230255"/>
                    <a:ext cx="813673" cy="737170"/>
                    <a:chOff x="1447051" y="2230255"/>
                    <a:chExt cx="813673" cy="737170"/>
                  </a:xfrm>
                </p:grpSpPr>
                <p:sp>
                  <p:nvSpPr>
                    <p:cNvPr id="197" name="Rounded Rectangle 196">
                      <a:extLst>
                        <a:ext uri="{FF2B5EF4-FFF2-40B4-BE49-F238E27FC236}">
                          <a16:creationId xmlns:a16="http://schemas.microsoft.com/office/drawing/2014/main" id="{E9AABB1C-1A06-AA45-9745-3E91BDE049F0}"/>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98" name="Oval 197">
                      <a:extLst>
                        <a:ext uri="{FF2B5EF4-FFF2-40B4-BE49-F238E27FC236}">
                          <a16:creationId xmlns:a16="http://schemas.microsoft.com/office/drawing/2014/main" id="{12E23574-4976-A945-A6D2-6A6F2F347673}"/>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99" name="Group 198">
                <a:extLst>
                  <a:ext uri="{FF2B5EF4-FFF2-40B4-BE49-F238E27FC236}">
                    <a16:creationId xmlns:a16="http://schemas.microsoft.com/office/drawing/2014/main" id="{B89F9698-0F75-5D4E-850A-82AC2A9C916F}"/>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200" name="Rectangle 199">
                  <a:extLst>
                    <a:ext uri="{FF2B5EF4-FFF2-40B4-BE49-F238E27FC236}">
                      <a16:creationId xmlns:a16="http://schemas.microsoft.com/office/drawing/2014/main" id="{3789E091-7C8D-4146-9866-638A0573B5C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1" name="Group 200">
                  <a:extLst>
                    <a:ext uri="{FF2B5EF4-FFF2-40B4-BE49-F238E27FC236}">
                      <a16:creationId xmlns:a16="http://schemas.microsoft.com/office/drawing/2014/main" id="{7FDEE7A5-F805-F24F-B638-4B58D5F87B39}"/>
                    </a:ext>
                  </a:extLst>
                </p:cNvPr>
                <p:cNvGrpSpPr>
                  <a:grpSpLocks noChangeAspect="1"/>
                </p:cNvGrpSpPr>
                <p:nvPr/>
              </p:nvGrpSpPr>
              <p:grpSpPr>
                <a:xfrm>
                  <a:off x="1167053" y="3418263"/>
                  <a:ext cx="392748" cy="383678"/>
                  <a:chOff x="1278675" y="2029522"/>
                  <a:chExt cx="1609491" cy="1572321"/>
                </a:xfrm>
              </p:grpSpPr>
              <p:sp>
                <p:nvSpPr>
                  <p:cNvPr id="202" name="Oval 201">
                    <a:extLst>
                      <a:ext uri="{FF2B5EF4-FFF2-40B4-BE49-F238E27FC236}">
                        <a16:creationId xmlns:a16="http://schemas.microsoft.com/office/drawing/2014/main" id="{B2D062BC-7F4B-5246-AF50-E3AA774C1AE9}"/>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3" name="Graphic 202" descr="Mitochondria with solid fill">
                    <a:extLst>
                      <a:ext uri="{FF2B5EF4-FFF2-40B4-BE49-F238E27FC236}">
                        <a16:creationId xmlns:a16="http://schemas.microsoft.com/office/drawing/2014/main" id="{6946D317-C74A-5045-ADB2-4260C7ECA5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04" name="Group 203">
                    <a:extLst>
                      <a:ext uri="{FF2B5EF4-FFF2-40B4-BE49-F238E27FC236}">
                        <a16:creationId xmlns:a16="http://schemas.microsoft.com/office/drawing/2014/main" id="{DC1BA46D-579F-F04E-92DC-641C189CA1B8}"/>
                      </a:ext>
                    </a:extLst>
                  </p:cNvPr>
                  <p:cNvGrpSpPr/>
                  <p:nvPr/>
                </p:nvGrpSpPr>
                <p:grpSpPr>
                  <a:xfrm>
                    <a:off x="1447051" y="2230255"/>
                    <a:ext cx="813673" cy="737170"/>
                    <a:chOff x="1447051" y="2230255"/>
                    <a:chExt cx="813673" cy="737170"/>
                  </a:xfrm>
                </p:grpSpPr>
                <p:sp>
                  <p:nvSpPr>
                    <p:cNvPr id="205" name="Rounded Rectangle 204">
                      <a:extLst>
                        <a:ext uri="{FF2B5EF4-FFF2-40B4-BE49-F238E27FC236}">
                          <a16:creationId xmlns:a16="http://schemas.microsoft.com/office/drawing/2014/main" id="{5083B269-9013-2146-8FE0-7AAB4E505D0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4E4C9F72-DBFE-D04E-9B49-5A2459D7F312}"/>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07" name="Group 206">
                <a:extLst>
                  <a:ext uri="{FF2B5EF4-FFF2-40B4-BE49-F238E27FC236}">
                    <a16:creationId xmlns:a16="http://schemas.microsoft.com/office/drawing/2014/main" id="{4E5A7AFD-73ED-CE46-A3DF-49F60BE4B87A}"/>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208" name="Rectangle 207">
                  <a:extLst>
                    <a:ext uri="{FF2B5EF4-FFF2-40B4-BE49-F238E27FC236}">
                      <a16:creationId xmlns:a16="http://schemas.microsoft.com/office/drawing/2014/main" id="{6FA074CC-74F3-B149-A858-164A7549DAAE}"/>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9" name="Group 208">
                  <a:extLst>
                    <a:ext uri="{FF2B5EF4-FFF2-40B4-BE49-F238E27FC236}">
                      <a16:creationId xmlns:a16="http://schemas.microsoft.com/office/drawing/2014/main" id="{444223FB-9607-5840-8C56-DE13E487B621}"/>
                    </a:ext>
                  </a:extLst>
                </p:cNvPr>
                <p:cNvGrpSpPr>
                  <a:grpSpLocks noChangeAspect="1"/>
                </p:cNvGrpSpPr>
                <p:nvPr/>
              </p:nvGrpSpPr>
              <p:grpSpPr>
                <a:xfrm>
                  <a:off x="1167053" y="3418263"/>
                  <a:ext cx="392748" cy="383678"/>
                  <a:chOff x="1278675" y="2029522"/>
                  <a:chExt cx="1609491" cy="1572321"/>
                </a:xfrm>
              </p:grpSpPr>
              <p:sp>
                <p:nvSpPr>
                  <p:cNvPr id="210" name="Oval 209">
                    <a:extLst>
                      <a:ext uri="{FF2B5EF4-FFF2-40B4-BE49-F238E27FC236}">
                        <a16:creationId xmlns:a16="http://schemas.microsoft.com/office/drawing/2014/main" id="{105AC3FA-02C5-9A4C-8E07-EF97DA8F6AC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1" name="Graphic 210" descr="Mitochondria with solid fill">
                    <a:extLst>
                      <a:ext uri="{FF2B5EF4-FFF2-40B4-BE49-F238E27FC236}">
                        <a16:creationId xmlns:a16="http://schemas.microsoft.com/office/drawing/2014/main" id="{8809538C-5F83-FB48-8EF4-A059DD67CD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12" name="Group 211">
                    <a:extLst>
                      <a:ext uri="{FF2B5EF4-FFF2-40B4-BE49-F238E27FC236}">
                        <a16:creationId xmlns:a16="http://schemas.microsoft.com/office/drawing/2014/main" id="{74B8D907-AA86-DA45-A90D-37360ED10241}"/>
                      </a:ext>
                    </a:extLst>
                  </p:cNvPr>
                  <p:cNvGrpSpPr/>
                  <p:nvPr/>
                </p:nvGrpSpPr>
                <p:grpSpPr>
                  <a:xfrm>
                    <a:off x="1447051" y="2230255"/>
                    <a:ext cx="813673" cy="737170"/>
                    <a:chOff x="1447051" y="2230255"/>
                    <a:chExt cx="813673" cy="737170"/>
                  </a:xfrm>
                </p:grpSpPr>
                <p:sp>
                  <p:nvSpPr>
                    <p:cNvPr id="213" name="Rounded Rectangle 212">
                      <a:extLst>
                        <a:ext uri="{FF2B5EF4-FFF2-40B4-BE49-F238E27FC236}">
                          <a16:creationId xmlns:a16="http://schemas.microsoft.com/office/drawing/2014/main" id="{6DFCC717-A281-3E4E-88E6-F54AB693E427}"/>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C1CBCE96-26C1-E142-999A-183E24982F5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15" name="Group 214">
                <a:extLst>
                  <a:ext uri="{FF2B5EF4-FFF2-40B4-BE49-F238E27FC236}">
                    <a16:creationId xmlns:a16="http://schemas.microsoft.com/office/drawing/2014/main" id="{F1FE0BE8-65DD-8F42-A199-ADF53F08FDBB}"/>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216" name="Rectangle 215">
                  <a:extLst>
                    <a:ext uri="{FF2B5EF4-FFF2-40B4-BE49-F238E27FC236}">
                      <a16:creationId xmlns:a16="http://schemas.microsoft.com/office/drawing/2014/main" id="{56749B71-506C-3B4D-8705-B6A6586E4828}"/>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7" name="Group 216">
                  <a:extLst>
                    <a:ext uri="{FF2B5EF4-FFF2-40B4-BE49-F238E27FC236}">
                      <a16:creationId xmlns:a16="http://schemas.microsoft.com/office/drawing/2014/main" id="{0C1A3091-0006-4F46-BC31-6BFB491F67C0}"/>
                    </a:ext>
                  </a:extLst>
                </p:cNvPr>
                <p:cNvGrpSpPr>
                  <a:grpSpLocks noChangeAspect="1"/>
                </p:cNvGrpSpPr>
                <p:nvPr/>
              </p:nvGrpSpPr>
              <p:grpSpPr>
                <a:xfrm>
                  <a:off x="1167053" y="3418263"/>
                  <a:ext cx="392748" cy="383678"/>
                  <a:chOff x="1278675" y="2029522"/>
                  <a:chExt cx="1609491" cy="1572321"/>
                </a:xfrm>
              </p:grpSpPr>
              <p:sp>
                <p:nvSpPr>
                  <p:cNvPr id="218" name="Oval 217">
                    <a:extLst>
                      <a:ext uri="{FF2B5EF4-FFF2-40B4-BE49-F238E27FC236}">
                        <a16:creationId xmlns:a16="http://schemas.microsoft.com/office/drawing/2014/main" id="{781BAF03-F0A1-7540-8477-92689357723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9" name="Graphic 218" descr="Mitochondria with solid fill">
                    <a:extLst>
                      <a:ext uri="{FF2B5EF4-FFF2-40B4-BE49-F238E27FC236}">
                        <a16:creationId xmlns:a16="http://schemas.microsoft.com/office/drawing/2014/main" id="{A9804C16-64BC-A042-B637-1EC8A8BD89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20" name="Group 219">
                    <a:extLst>
                      <a:ext uri="{FF2B5EF4-FFF2-40B4-BE49-F238E27FC236}">
                        <a16:creationId xmlns:a16="http://schemas.microsoft.com/office/drawing/2014/main" id="{9C0E0CE3-261F-474E-8C6A-57129FCA5E41}"/>
                      </a:ext>
                    </a:extLst>
                  </p:cNvPr>
                  <p:cNvGrpSpPr/>
                  <p:nvPr/>
                </p:nvGrpSpPr>
                <p:grpSpPr>
                  <a:xfrm>
                    <a:off x="1447051" y="2230255"/>
                    <a:ext cx="813673" cy="737170"/>
                    <a:chOff x="1447051" y="2230255"/>
                    <a:chExt cx="813673" cy="737170"/>
                  </a:xfrm>
                </p:grpSpPr>
                <p:sp>
                  <p:nvSpPr>
                    <p:cNvPr id="221" name="Rounded Rectangle 220">
                      <a:extLst>
                        <a:ext uri="{FF2B5EF4-FFF2-40B4-BE49-F238E27FC236}">
                          <a16:creationId xmlns:a16="http://schemas.microsoft.com/office/drawing/2014/main" id="{04DF9048-D422-2B47-B24E-25C291D86EBC}"/>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id="{1EDA6613-27D2-7D40-AECA-37DFC23660B3}"/>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3" name="Group 222">
                <a:extLst>
                  <a:ext uri="{FF2B5EF4-FFF2-40B4-BE49-F238E27FC236}">
                    <a16:creationId xmlns:a16="http://schemas.microsoft.com/office/drawing/2014/main" id="{2CABF648-4E52-EC47-9163-F81B63E2C5CC}"/>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224" name="Rectangle 223">
                  <a:extLst>
                    <a:ext uri="{FF2B5EF4-FFF2-40B4-BE49-F238E27FC236}">
                      <a16:creationId xmlns:a16="http://schemas.microsoft.com/office/drawing/2014/main" id="{C1B28B49-E92E-834F-842C-EA263AC9414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5" name="Group 224">
                  <a:extLst>
                    <a:ext uri="{FF2B5EF4-FFF2-40B4-BE49-F238E27FC236}">
                      <a16:creationId xmlns:a16="http://schemas.microsoft.com/office/drawing/2014/main" id="{E2536635-66ED-0C4C-939E-BEE6E367556C}"/>
                    </a:ext>
                  </a:extLst>
                </p:cNvPr>
                <p:cNvGrpSpPr>
                  <a:grpSpLocks noChangeAspect="1"/>
                </p:cNvGrpSpPr>
                <p:nvPr/>
              </p:nvGrpSpPr>
              <p:grpSpPr>
                <a:xfrm>
                  <a:off x="1167053" y="3418263"/>
                  <a:ext cx="392748" cy="383678"/>
                  <a:chOff x="1278675" y="2029522"/>
                  <a:chExt cx="1609491" cy="1572321"/>
                </a:xfrm>
              </p:grpSpPr>
              <p:sp>
                <p:nvSpPr>
                  <p:cNvPr id="226" name="Oval 225">
                    <a:extLst>
                      <a:ext uri="{FF2B5EF4-FFF2-40B4-BE49-F238E27FC236}">
                        <a16:creationId xmlns:a16="http://schemas.microsoft.com/office/drawing/2014/main" id="{5F379170-A814-9B42-B4E4-1305614DE975}"/>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7" name="Graphic 226" descr="Mitochondria with solid fill">
                    <a:extLst>
                      <a:ext uri="{FF2B5EF4-FFF2-40B4-BE49-F238E27FC236}">
                        <a16:creationId xmlns:a16="http://schemas.microsoft.com/office/drawing/2014/main" id="{A8B8EAD1-0C75-E942-A19C-E1A041383B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28" name="Group 227">
                    <a:extLst>
                      <a:ext uri="{FF2B5EF4-FFF2-40B4-BE49-F238E27FC236}">
                        <a16:creationId xmlns:a16="http://schemas.microsoft.com/office/drawing/2014/main" id="{338CE9F9-4BA4-3D42-99B4-A94E93BB09AC}"/>
                      </a:ext>
                    </a:extLst>
                  </p:cNvPr>
                  <p:cNvGrpSpPr/>
                  <p:nvPr/>
                </p:nvGrpSpPr>
                <p:grpSpPr>
                  <a:xfrm>
                    <a:off x="1447051" y="2230255"/>
                    <a:ext cx="813673" cy="737170"/>
                    <a:chOff x="1447051" y="2230255"/>
                    <a:chExt cx="813673" cy="737170"/>
                  </a:xfrm>
                </p:grpSpPr>
                <p:sp>
                  <p:nvSpPr>
                    <p:cNvPr id="229" name="Rounded Rectangle 228">
                      <a:extLst>
                        <a:ext uri="{FF2B5EF4-FFF2-40B4-BE49-F238E27FC236}">
                          <a16:creationId xmlns:a16="http://schemas.microsoft.com/office/drawing/2014/main" id="{C38E50B6-14D6-8A48-8425-A2668F27581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C2A6588C-5826-F241-A70D-00A7789F5D7D}"/>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32" name="Group 231">
              <a:extLst>
                <a:ext uri="{FF2B5EF4-FFF2-40B4-BE49-F238E27FC236}">
                  <a16:creationId xmlns:a16="http://schemas.microsoft.com/office/drawing/2014/main" id="{15FA7326-ACDA-184B-9119-836EA3DEA040}"/>
                </a:ext>
              </a:extLst>
            </p:cNvPr>
            <p:cNvGrpSpPr/>
            <p:nvPr/>
          </p:nvGrpSpPr>
          <p:grpSpPr>
            <a:xfrm>
              <a:off x="9185330" y="2151297"/>
              <a:ext cx="1534655" cy="1510833"/>
              <a:chOff x="8688304" y="2307500"/>
              <a:chExt cx="1534655" cy="1510833"/>
            </a:xfrm>
          </p:grpSpPr>
          <p:grpSp>
            <p:nvGrpSpPr>
              <p:cNvPr id="233" name="Group 232">
                <a:extLst>
                  <a:ext uri="{FF2B5EF4-FFF2-40B4-BE49-F238E27FC236}">
                    <a16:creationId xmlns:a16="http://schemas.microsoft.com/office/drawing/2014/main" id="{76333949-DBE6-DF4D-AEF5-6DD155273CB2}"/>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290" name="Rectangle 289">
                  <a:extLst>
                    <a:ext uri="{FF2B5EF4-FFF2-40B4-BE49-F238E27FC236}">
                      <a16:creationId xmlns:a16="http://schemas.microsoft.com/office/drawing/2014/main" id="{18FD52AA-0056-2D4A-B197-456CABC635ED}"/>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CA4164DB-F856-4247-AB8E-FB3E132C5F7C}"/>
                    </a:ext>
                  </a:extLst>
                </p:cNvPr>
                <p:cNvGrpSpPr>
                  <a:grpSpLocks noChangeAspect="1"/>
                </p:cNvGrpSpPr>
                <p:nvPr/>
              </p:nvGrpSpPr>
              <p:grpSpPr>
                <a:xfrm>
                  <a:off x="1167053" y="3418263"/>
                  <a:ext cx="392748" cy="383678"/>
                  <a:chOff x="1278675" y="2029522"/>
                  <a:chExt cx="1609491" cy="1572321"/>
                </a:xfrm>
              </p:grpSpPr>
              <p:sp>
                <p:nvSpPr>
                  <p:cNvPr id="292" name="Oval 291">
                    <a:extLst>
                      <a:ext uri="{FF2B5EF4-FFF2-40B4-BE49-F238E27FC236}">
                        <a16:creationId xmlns:a16="http://schemas.microsoft.com/office/drawing/2014/main" id="{D35C5D4E-AC47-7B4D-A281-2ED7E49AA1C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3" name="Graphic 292" descr="Mitochondria with solid fill">
                    <a:extLst>
                      <a:ext uri="{FF2B5EF4-FFF2-40B4-BE49-F238E27FC236}">
                        <a16:creationId xmlns:a16="http://schemas.microsoft.com/office/drawing/2014/main" id="{BADD35EC-D75D-6546-B754-6FCC1B027B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94" name="Group 293">
                    <a:extLst>
                      <a:ext uri="{FF2B5EF4-FFF2-40B4-BE49-F238E27FC236}">
                        <a16:creationId xmlns:a16="http://schemas.microsoft.com/office/drawing/2014/main" id="{C12CEC61-C4A1-EE4C-AA04-666F4001BE56}"/>
                      </a:ext>
                    </a:extLst>
                  </p:cNvPr>
                  <p:cNvGrpSpPr/>
                  <p:nvPr/>
                </p:nvGrpSpPr>
                <p:grpSpPr>
                  <a:xfrm>
                    <a:off x="1447051" y="2230255"/>
                    <a:ext cx="813673" cy="737170"/>
                    <a:chOff x="1447051" y="2230255"/>
                    <a:chExt cx="813673" cy="737170"/>
                  </a:xfrm>
                </p:grpSpPr>
                <p:sp>
                  <p:nvSpPr>
                    <p:cNvPr id="295" name="Rounded Rectangle 294">
                      <a:extLst>
                        <a:ext uri="{FF2B5EF4-FFF2-40B4-BE49-F238E27FC236}">
                          <a16:creationId xmlns:a16="http://schemas.microsoft.com/office/drawing/2014/main" id="{E5B94AB1-88A3-3B4B-90AC-C3DF5B066C0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6" name="Oval 295">
                      <a:extLst>
                        <a:ext uri="{FF2B5EF4-FFF2-40B4-BE49-F238E27FC236}">
                          <a16:creationId xmlns:a16="http://schemas.microsoft.com/office/drawing/2014/main" id="{5BE13699-1425-EC48-B220-82E22623652F}"/>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4" name="Group 233">
                <a:extLst>
                  <a:ext uri="{FF2B5EF4-FFF2-40B4-BE49-F238E27FC236}">
                    <a16:creationId xmlns:a16="http://schemas.microsoft.com/office/drawing/2014/main" id="{333AE758-2753-5B4D-BAE7-6D50EC73AC51}"/>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283" name="Rectangle 282">
                  <a:extLst>
                    <a:ext uri="{FF2B5EF4-FFF2-40B4-BE49-F238E27FC236}">
                      <a16:creationId xmlns:a16="http://schemas.microsoft.com/office/drawing/2014/main" id="{84BC27AD-82C1-B740-AB6B-88DA5B17D1E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84" name="Group 283">
                  <a:extLst>
                    <a:ext uri="{FF2B5EF4-FFF2-40B4-BE49-F238E27FC236}">
                      <a16:creationId xmlns:a16="http://schemas.microsoft.com/office/drawing/2014/main" id="{D3F5568B-5461-1E4B-9A40-4673CE575FFE}"/>
                    </a:ext>
                  </a:extLst>
                </p:cNvPr>
                <p:cNvGrpSpPr>
                  <a:grpSpLocks noChangeAspect="1"/>
                </p:cNvGrpSpPr>
                <p:nvPr/>
              </p:nvGrpSpPr>
              <p:grpSpPr>
                <a:xfrm>
                  <a:off x="1167053" y="3418263"/>
                  <a:ext cx="392748" cy="383678"/>
                  <a:chOff x="1278675" y="2029522"/>
                  <a:chExt cx="1609491" cy="1572321"/>
                </a:xfrm>
              </p:grpSpPr>
              <p:sp>
                <p:nvSpPr>
                  <p:cNvPr id="285" name="Oval 284">
                    <a:extLst>
                      <a:ext uri="{FF2B5EF4-FFF2-40B4-BE49-F238E27FC236}">
                        <a16:creationId xmlns:a16="http://schemas.microsoft.com/office/drawing/2014/main" id="{3D2E8144-6E6D-D042-AF54-DE21FDD6DCF0}"/>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86" name="Graphic 285" descr="Mitochondria with solid fill">
                    <a:extLst>
                      <a:ext uri="{FF2B5EF4-FFF2-40B4-BE49-F238E27FC236}">
                        <a16:creationId xmlns:a16="http://schemas.microsoft.com/office/drawing/2014/main" id="{14DAA2F0-CAD3-6445-A353-E8E83DFACD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87" name="Group 286">
                    <a:extLst>
                      <a:ext uri="{FF2B5EF4-FFF2-40B4-BE49-F238E27FC236}">
                        <a16:creationId xmlns:a16="http://schemas.microsoft.com/office/drawing/2014/main" id="{19C517BA-20A0-114F-9E84-D20BC3E6C4D2}"/>
                      </a:ext>
                    </a:extLst>
                  </p:cNvPr>
                  <p:cNvGrpSpPr/>
                  <p:nvPr/>
                </p:nvGrpSpPr>
                <p:grpSpPr>
                  <a:xfrm>
                    <a:off x="1447051" y="2230255"/>
                    <a:ext cx="813673" cy="737170"/>
                    <a:chOff x="1447051" y="2230255"/>
                    <a:chExt cx="813673" cy="737170"/>
                  </a:xfrm>
                </p:grpSpPr>
                <p:sp>
                  <p:nvSpPr>
                    <p:cNvPr id="288" name="Rounded Rectangle 287">
                      <a:extLst>
                        <a:ext uri="{FF2B5EF4-FFF2-40B4-BE49-F238E27FC236}">
                          <a16:creationId xmlns:a16="http://schemas.microsoft.com/office/drawing/2014/main" id="{77F41E5D-CB82-1E4A-8661-FFD89434A72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9" name="Oval 288">
                      <a:extLst>
                        <a:ext uri="{FF2B5EF4-FFF2-40B4-BE49-F238E27FC236}">
                          <a16:creationId xmlns:a16="http://schemas.microsoft.com/office/drawing/2014/main" id="{B297167F-8E57-BA43-9010-E1A60DF0932E}"/>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5" name="Group 234">
                <a:extLst>
                  <a:ext uri="{FF2B5EF4-FFF2-40B4-BE49-F238E27FC236}">
                    <a16:creationId xmlns:a16="http://schemas.microsoft.com/office/drawing/2014/main" id="{CCFC0948-8AD3-834E-B711-A9104370CD8E}"/>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276" name="Rectangle 275">
                  <a:extLst>
                    <a:ext uri="{FF2B5EF4-FFF2-40B4-BE49-F238E27FC236}">
                      <a16:creationId xmlns:a16="http://schemas.microsoft.com/office/drawing/2014/main" id="{8397E012-4267-AA4A-B3E3-CEE4E55330D7}"/>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77" name="Group 276">
                  <a:extLst>
                    <a:ext uri="{FF2B5EF4-FFF2-40B4-BE49-F238E27FC236}">
                      <a16:creationId xmlns:a16="http://schemas.microsoft.com/office/drawing/2014/main" id="{555EC510-063F-5F4A-BB5F-CDCA654B51D2}"/>
                    </a:ext>
                  </a:extLst>
                </p:cNvPr>
                <p:cNvGrpSpPr>
                  <a:grpSpLocks noChangeAspect="1"/>
                </p:cNvGrpSpPr>
                <p:nvPr/>
              </p:nvGrpSpPr>
              <p:grpSpPr>
                <a:xfrm>
                  <a:off x="1167053" y="3418263"/>
                  <a:ext cx="392748" cy="383678"/>
                  <a:chOff x="1278675" y="2029522"/>
                  <a:chExt cx="1609491" cy="1572321"/>
                </a:xfrm>
              </p:grpSpPr>
              <p:sp>
                <p:nvSpPr>
                  <p:cNvPr id="278" name="Oval 277">
                    <a:extLst>
                      <a:ext uri="{FF2B5EF4-FFF2-40B4-BE49-F238E27FC236}">
                        <a16:creationId xmlns:a16="http://schemas.microsoft.com/office/drawing/2014/main" id="{7E3DE10B-9223-FB44-9DCB-87A6B00C585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79" name="Graphic 278" descr="Mitochondria with solid fill">
                    <a:extLst>
                      <a:ext uri="{FF2B5EF4-FFF2-40B4-BE49-F238E27FC236}">
                        <a16:creationId xmlns:a16="http://schemas.microsoft.com/office/drawing/2014/main" id="{4717A4BF-444A-694E-B715-0E1E7D92ED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80" name="Group 279">
                    <a:extLst>
                      <a:ext uri="{FF2B5EF4-FFF2-40B4-BE49-F238E27FC236}">
                        <a16:creationId xmlns:a16="http://schemas.microsoft.com/office/drawing/2014/main" id="{1E269604-D6B3-7C42-B091-4CD6C6095994}"/>
                      </a:ext>
                    </a:extLst>
                  </p:cNvPr>
                  <p:cNvGrpSpPr/>
                  <p:nvPr/>
                </p:nvGrpSpPr>
                <p:grpSpPr>
                  <a:xfrm>
                    <a:off x="1447051" y="2230255"/>
                    <a:ext cx="813673" cy="737170"/>
                    <a:chOff x="1447051" y="2230255"/>
                    <a:chExt cx="813673" cy="737170"/>
                  </a:xfrm>
                </p:grpSpPr>
                <p:sp>
                  <p:nvSpPr>
                    <p:cNvPr id="281" name="Rounded Rectangle 280">
                      <a:extLst>
                        <a:ext uri="{FF2B5EF4-FFF2-40B4-BE49-F238E27FC236}">
                          <a16:creationId xmlns:a16="http://schemas.microsoft.com/office/drawing/2014/main" id="{2E9D677F-AD9A-624A-9322-E8E71667C9C9}"/>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2" name="Oval 281">
                      <a:extLst>
                        <a:ext uri="{FF2B5EF4-FFF2-40B4-BE49-F238E27FC236}">
                          <a16:creationId xmlns:a16="http://schemas.microsoft.com/office/drawing/2014/main" id="{E59A2AAF-EA78-434A-ABCC-EA4975050294}"/>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6" name="Group 235">
                <a:extLst>
                  <a:ext uri="{FF2B5EF4-FFF2-40B4-BE49-F238E27FC236}">
                    <a16:creationId xmlns:a16="http://schemas.microsoft.com/office/drawing/2014/main" id="{9BE37A48-11BB-124B-BD20-B5AE4A4C0803}"/>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269" name="Rectangle 268">
                  <a:extLst>
                    <a:ext uri="{FF2B5EF4-FFF2-40B4-BE49-F238E27FC236}">
                      <a16:creationId xmlns:a16="http://schemas.microsoft.com/office/drawing/2014/main" id="{F7FD0F52-57ED-4C4C-B044-46D3CA20FCDE}"/>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CD24EBC6-FEFC-FE46-8C0A-F2324DDA9BEE}"/>
                    </a:ext>
                  </a:extLst>
                </p:cNvPr>
                <p:cNvGrpSpPr>
                  <a:grpSpLocks noChangeAspect="1"/>
                </p:cNvGrpSpPr>
                <p:nvPr/>
              </p:nvGrpSpPr>
              <p:grpSpPr>
                <a:xfrm>
                  <a:off x="1167053" y="3418263"/>
                  <a:ext cx="392748" cy="383678"/>
                  <a:chOff x="1278675" y="2029522"/>
                  <a:chExt cx="1609491" cy="1572321"/>
                </a:xfrm>
              </p:grpSpPr>
              <p:sp>
                <p:nvSpPr>
                  <p:cNvPr id="271" name="Oval 270">
                    <a:extLst>
                      <a:ext uri="{FF2B5EF4-FFF2-40B4-BE49-F238E27FC236}">
                        <a16:creationId xmlns:a16="http://schemas.microsoft.com/office/drawing/2014/main" id="{9312431A-3D17-BE4A-8778-000D7893B6D4}"/>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72" name="Graphic 271" descr="Mitochondria with solid fill">
                    <a:extLst>
                      <a:ext uri="{FF2B5EF4-FFF2-40B4-BE49-F238E27FC236}">
                        <a16:creationId xmlns:a16="http://schemas.microsoft.com/office/drawing/2014/main" id="{47AA93A8-9BAF-4F40-B0CB-2958D4A094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73" name="Group 272">
                    <a:extLst>
                      <a:ext uri="{FF2B5EF4-FFF2-40B4-BE49-F238E27FC236}">
                        <a16:creationId xmlns:a16="http://schemas.microsoft.com/office/drawing/2014/main" id="{A49150BE-FF8A-AD4F-AA34-249F585339E4}"/>
                      </a:ext>
                    </a:extLst>
                  </p:cNvPr>
                  <p:cNvGrpSpPr/>
                  <p:nvPr/>
                </p:nvGrpSpPr>
                <p:grpSpPr>
                  <a:xfrm>
                    <a:off x="1447051" y="2230255"/>
                    <a:ext cx="813673" cy="737170"/>
                    <a:chOff x="1447051" y="2230255"/>
                    <a:chExt cx="813673" cy="737170"/>
                  </a:xfrm>
                </p:grpSpPr>
                <p:sp>
                  <p:nvSpPr>
                    <p:cNvPr id="274" name="Rounded Rectangle 273">
                      <a:extLst>
                        <a:ext uri="{FF2B5EF4-FFF2-40B4-BE49-F238E27FC236}">
                          <a16:creationId xmlns:a16="http://schemas.microsoft.com/office/drawing/2014/main" id="{A81AEE0B-7582-5D42-B852-2E85264E5255}"/>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5" name="Oval 274">
                      <a:extLst>
                        <a:ext uri="{FF2B5EF4-FFF2-40B4-BE49-F238E27FC236}">
                          <a16:creationId xmlns:a16="http://schemas.microsoft.com/office/drawing/2014/main" id="{72252144-B0E3-6F40-9B52-893696B5826B}"/>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7" name="Group 236">
                <a:extLst>
                  <a:ext uri="{FF2B5EF4-FFF2-40B4-BE49-F238E27FC236}">
                    <a16:creationId xmlns:a16="http://schemas.microsoft.com/office/drawing/2014/main" id="{11F494EE-78C2-FE4C-ACEF-2AA40E137C7A}"/>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262" name="Rectangle 261">
                  <a:extLst>
                    <a:ext uri="{FF2B5EF4-FFF2-40B4-BE49-F238E27FC236}">
                      <a16:creationId xmlns:a16="http://schemas.microsoft.com/office/drawing/2014/main" id="{A5BB22E6-9E8A-A448-9DEA-79F7388908C4}"/>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63" name="Group 262">
                  <a:extLst>
                    <a:ext uri="{FF2B5EF4-FFF2-40B4-BE49-F238E27FC236}">
                      <a16:creationId xmlns:a16="http://schemas.microsoft.com/office/drawing/2014/main" id="{74F7C924-0D54-A24F-B21D-E20E1CC22AF5}"/>
                    </a:ext>
                  </a:extLst>
                </p:cNvPr>
                <p:cNvGrpSpPr>
                  <a:grpSpLocks noChangeAspect="1"/>
                </p:cNvGrpSpPr>
                <p:nvPr/>
              </p:nvGrpSpPr>
              <p:grpSpPr>
                <a:xfrm>
                  <a:off x="1167053" y="3418263"/>
                  <a:ext cx="392748" cy="383678"/>
                  <a:chOff x="1278675" y="2029522"/>
                  <a:chExt cx="1609491" cy="1572321"/>
                </a:xfrm>
              </p:grpSpPr>
              <p:sp>
                <p:nvSpPr>
                  <p:cNvPr id="264" name="Oval 263">
                    <a:extLst>
                      <a:ext uri="{FF2B5EF4-FFF2-40B4-BE49-F238E27FC236}">
                        <a16:creationId xmlns:a16="http://schemas.microsoft.com/office/drawing/2014/main" id="{306F2DDD-698C-074E-8C81-704C80449908}"/>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5" name="Graphic 264" descr="Mitochondria with solid fill">
                    <a:extLst>
                      <a:ext uri="{FF2B5EF4-FFF2-40B4-BE49-F238E27FC236}">
                        <a16:creationId xmlns:a16="http://schemas.microsoft.com/office/drawing/2014/main" id="{909D286B-EB51-C445-BA01-F476781587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66" name="Group 265">
                    <a:extLst>
                      <a:ext uri="{FF2B5EF4-FFF2-40B4-BE49-F238E27FC236}">
                        <a16:creationId xmlns:a16="http://schemas.microsoft.com/office/drawing/2014/main" id="{09D691EE-A841-0340-AF80-32BD01C2CF69}"/>
                      </a:ext>
                    </a:extLst>
                  </p:cNvPr>
                  <p:cNvGrpSpPr/>
                  <p:nvPr/>
                </p:nvGrpSpPr>
                <p:grpSpPr>
                  <a:xfrm>
                    <a:off x="1447051" y="2230255"/>
                    <a:ext cx="813673" cy="737170"/>
                    <a:chOff x="1447051" y="2230255"/>
                    <a:chExt cx="813673" cy="737170"/>
                  </a:xfrm>
                </p:grpSpPr>
                <p:sp>
                  <p:nvSpPr>
                    <p:cNvPr id="267" name="Rounded Rectangle 266">
                      <a:extLst>
                        <a:ext uri="{FF2B5EF4-FFF2-40B4-BE49-F238E27FC236}">
                          <a16:creationId xmlns:a16="http://schemas.microsoft.com/office/drawing/2014/main" id="{2025BB13-0362-8341-B798-81E38C7F01CC}"/>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8" name="Oval 267">
                      <a:extLst>
                        <a:ext uri="{FF2B5EF4-FFF2-40B4-BE49-F238E27FC236}">
                          <a16:creationId xmlns:a16="http://schemas.microsoft.com/office/drawing/2014/main" id="{6ABA6552-E1A6-D947-95F5-95F79D29569E}"/>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8" name="Group 237">
                <a:extLst>
                  <a:ext uri="{FF2B5EF4-FFF2-40B4-BE49-F238E27FC236}">
                    <a16:creationId xmlns:a16="http://schemas.microsoft.com/office/drawing/2014/main" id="{98A3E246-D85C-3A47-B408-8360BD177C58}"/>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255" name="Rectangle 254">
                  <a:extLst>
                    <a:ext uri="{FF2B5EF4-FFF2-40B4-BE49-F238E27FC236}">
                      <a16:creationId xmlns:a16="http://schemas.microsoft.com/office/drawing/2014/main" id="{9FA0BA79-B073-6E4D-BBB3-186C070B8B14}"/>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6" name="Group 255">
                  <a:extLst>
                    <a:ext uri="{FF2B5EF4-FFF2-40B4-BE49-F238E27FC236}">
                      <a16:creationId xmlns:a16="http://schemas.microsoft.com/office/drawing/2014/main" id="{49E27260-CB63-3D41-81F9-543963C92364}"/>
                    </a:ext>
                  </a:extLst>
                </p:cNvPr>
                <p:cNvGrpSpPr>
                  <a:grpSpLocks noChangeAspect="1"/>
                </p:cNvGrpSpPr>
                <p:nvPr/>
              </p:nvGrpSpPr>
              <p:grpSpPr>
                <a:xfrm>
                  <a:off x="1167053" y="3418263"/>
                  <a:ext cx="392748" cy="383678"/>
                  <a:chOff x="1278675" y="2029522"/>
                  <a:chExt cx="1609491" cy="1572321"/>
                </a:xfrm>
              </p:grpSpPr>
              <p:sp>
                <p:nvSpPr>
                  <p:cNvPr id="257" name="Oval 256">
                    <a:extLst>
                      <a:ext uri="{FF2B5EF4-FFF2-40B4-BE49-F238E27FC236}">
                        <a16:creationId xmlns:a16="http://schemas.microsoft.com/office/drawing/2014/main" id="{4F4D6B5B-311D-1A4B-B9A3-02412808C2C5}"/>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58" name="Graphic 257" descr="Mitochondria with solid fill">
                    <a:extLst>
                      <a:ext uri="{FF2B5EF4-FFF2-40B4-BE49-F238E27FC236}">
                        <a16:creationId xmlns:a16="http://schemas.microsoft.com/office/drawing/2014/main" id="{458FD803-DB80-064A-B901-957E82CD63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59" name="Group 258">
                    <a:extLst>
                      <a:ext uri="{FF2B5EF4-FFF2-40B4-BE49-F238E27FC236}">
                        <a16:creationId xmlns:a16="http://schemas.microsoft.com/office/drawing/2014/main" id="{2F4D492E-BDF5-4B49-8D57-A5F1218F9927}"/>
                      </a:ext>
                    </a:extLst>
                  </p:cNvPr>
                  <p:cNvGrpSpPr/>
                  <p:nvPr/>
                </p:nvGrpSpPr>
                <p:grpSpPr>
                  <a:xfrm>
                    <a:off x="1447051" y="2230255"/>
                    <a:ext cx="813673" cy="737170"/>
                    <a:chOff x="1447051" y="2230255"/>
                    <a:chExt cx="813673" cy="737170"/>
                  </a:xfrm>
                </p:grpSpPr>
                <p:sp>
                  <p:nvSpPr>
                    <p:cNvPr id="260" name="Rounded Rectangle 259">
                      <a:extLst>
                        <a:ext uri="{FF2B5EF4-FFF2-40B4-BE49-F238E27FC236}">
                          <a16:creationId xmlns:a16="http://schemas.microsoft.com/office/drawing/2014/main" id="{18A5F15B-C540-4248-8A68-98E991420BC9}"/>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1" name="Oval 260">
                      <a:extLst>
                        <a:ext uri="{FF2B5EF4-FFF2-40B4-BE49-F238E27FC236}">
                          <a16:creationId xmlns:a16="http://schemas.microsoft.com/office/drawing/2014/main" id="{028951D3-4CF0-E040-BF2E-2C7FCF5317B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39" name="Group 238">
                <a:extLst>
                  <a:ext uri="{FF2B5EF4-FFF2-40B4-BE49-F238E27FC236}">
                    <a16:creationId xmlns:a16="http://schemas.microsoft.com/office/drawing/2014/main" id="{6F4189BD-EB44-FF43-BB44-5C1CFA0E3D72}"/>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248" name="Rectangle 247">
                  <a:extLst>
                    <a:ext uri="{FF2B5EF4-FFF2-40B4-BE49-F238E27FC236}">
                      <a16:creationId xmlns:a16="http://schemas.microsoft.com/office/drawing/2014/main" id="{B220B160-986D-3A4A-B3D6-65D01A483F53}"/>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9" name="Group 248">
                  <a:extLst>
                    <a:ext uri="{FF2B5EF4-FFF2-40B4-BE49-F238E27FC236}">
                      <a16:creationId xmlns:a16="http://schemas.microsoft.com/office/drawing/2014/main" id="{485A6FC1-B165-2842-B2EB-0BCF82AC4485}"/>
                    </a:ext>
                  </a:extLst>
                </p:cNvPr>
                <p:cNvGrpSpPr>
                  <a:grpSpLocks noChangeAspect="1"/>
                </p:cNvGrpSpPr>
                <p:nvPr/>
              </p:nvGrpSpPr>
              <p:grpSpPr>
                <a:xfrm>
                  <a:off x="1167053" y="3418263"/>
                  <a:ext cx="392748" cy="383678"/>
                  <a:chOff x="1278675" y="2029522"/>
                  <a:chExt cx="1609491" cy="1572321"/>
                </a:xfrm>
              </p:grpSpPr>
              <p:sp>
                <p:nvSpPr>
                  <p:cNvPr id="250" name="Oval 249">
                    <a:extLst>
                      <a:ext uri="{FF2B5EF4-FFF2-40B4-BE49-F238E27FC236}">
                        <a16:creationId xmlns:a16="http://schemas.microsoft.com/office/drawing/2014/main" id="{5547F33F-FE7E-BC48-8893-88F547D54EDF}"/>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51" name="Graphic 250" descr="Mitochondria with solid fill">
                    <a:extLst>
                      <a:ext uri="{FF2B5EF4-FFF2-40B4-BE49-F238E27FC236}">
                        <a16:creationId xmlns:a16="http://schemas.microsoft.com/office/drawing/2014/main" id="{6A92769E-35B1-E24D-B1DC-209137611F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52" name="Group 251">
                    <a:extLst>
                      <a:ext uri="{FF2B5EF4-FFF2-40B4-BE49-F238E27FC236}">
                        <a16:creationId xmlns:a16="http://schemas.microsoft.com/office/drawing/2014/main" id="{A1E99CF5-6354-9F40-844F-6CCEB89E2D7B}"/>
                      </a:ext>
                    </a:extLst>
                  </p:cNvPr>
                  <p:cNvGrpSpPr/>
                  <p:nvPr/>
                </p:nvGrpSpPr>
                <p:grpSpPr>
                  <a:xfrm>
                    <a:off x="1447051" y="2230255"/>
                    <a:ext cx="813673" cy="737170"/>
                    <a:chOff x="1447051" y="2230255"/>
                    <a:chExt cx="813673" cy="737170"/>
                  </a:xfrm>
                </p:grpSpPr>
                <p:sp>
                  <p:nvSpPr>
                    <p:cNvPr id="253" name="Rounded Rectangle 252">
                      <a:extLst>
                        <a:ext uri="{FF2B5EF4-FFF2-40B4-BE49-F238E27FC236}">
                          <a16:creationId xmlns:a16="http://schemas.microsoft.com/office/drawing/2014/main" id="{17E07746-8D19-3D4A-AB2D-A8C9EBDDB37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54" name="Oval 253">
                      <a:extLst>
                        <a:ext uri="{FF2B5EF4-FFF2-40B4-BE49-F238E27FC236}">
                          <a16:creationId xmlns:a16="http://schemas.microsoft.com/office/drawing/2014/main" id="{7AF653A5-3F30-FB4D-902D-D982C0ACB152}"/>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40" name="Group 239">
                <a:extLst>
                  <a:ext uri="{FF2B5EF4-FFF2-40B4-BE49-F238E27FC236}">
                    <a16:creationId xmlns:a16="http://schemas.microsoft.com/office/drawing/2014/main" id="{9B2DAB10-9996-E048-96FB-00B028921B5C}"/>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241" name="Rectangle 240">
                  <a:extLst>
                    <a:ext uri="{FF2B5EF4-FFF2-40B4-BE49-F238E27FC236}">
                      <a16:creationId xmlns:a16="http://schemas.microsoft.com/office/drawing/2014/main" id="{9DB31E97-9337-DD46-A5B0-4BEFAEC0E2E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2" name="Group 241">
                  <a:extLst>
                    <a:ext uri="{FF2B5EF4-FFF2-40B4-BE49-F238E27FC236}">
                      <a16:creationId xmlns:a16="http://schemas.microsoft.com/office/drawing/2014/main" id="{86FFDA5E-0B95-A34C-8A98-51470C9F90AF}"/>
                    </a:ext>
                  </a:extLst>
                </p:cNvPr>
                <p:cNvGrpSpPr>
                  <a:grpSpLocks noChangeAspect="1"/>
                </p:cNvGrpSpPr>
                <p:nvPr/>
              </p:nvGrpSpPr>
              <p:grpSpPr>
                <a:xfrm>
                  <a:off x="1167053" y="3418263"/>
                  <a:ext cx="392748" cy="383678"/>
                  <a:chOff x="1278675" y="2029522"/>
                  <a:chExt cx="1609491" cy="1572321"/>
                </a:xfrm>
              </p:grpSpPr>
              <p:sp>
                <p:nvSpPr>
                  <p:cNvPr id="243" name="Oval 242">
                    <a:extLst>
                      <a:ext uri="{FF2B5EF4-FFF2-40B4-BE49-F238E27FC236}">
                        <a16:creationId xmlns:a16="http://schemas.microsoft.com/office/drawing/2014/main" id="{6E10F013-ECFF-FE4F-8C8F-6728477353AF}"/>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44" name="Graphic 243" descr="Mitochondria with solid fill">
                    <a:extLst>
                      <a:ext uri="{FF2B5EF4-FFF2-40B4-BE49-F238E27FC236}">
                        <a16:creationId xmlns:a16="http://schemas.microsoft.com/office/drawing/2014/main" id="{98E96E94-7681-AD48-A64C-6998ECE693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245" name="Group 244">
                    <a:extLst>
                      <a:ext uri="{FF2B5EF4-FFF2-40B4-BE49-F238E27FC236}">
                        <a16:creationId xmlns:a16="http://schemas.microsoft.com/office/drawing/2014/main" id="{A739492F-3AE4-2945-AFC4-C271CC141151}"/>
                      </a:ext>
                    </a:extLst>
                  </p:cNvPr>
                  <p:cNvGrpSpPr/>
                  <p:nvPr/>
                </p:nvGrpSpPr>
                <p:grpSpPr>
                  <a:xfrm>
                    <a:off x="1447051" y="2230255"/>
                    <a:ext cx="813673" cy="737170"/>
                    <a:chOff x="1447051" y="2230255"/>
                    <a:chExt cx="813673" cy="737170"/>
                  </a:xfrm>
                </p:grpSpPr>
                <p:sp>
                  <p:nvSpPr>
                    <p:cNvPr id="246" name="Rounded Rectangle 245">
                      <a:extLst>
                        <a:ext uri="{FF2B5EF4-FFF2-40B4-BE49-F238E27FC236}">
                          <a16:creationId xmlns:a16="http://schemas.microsoft.com/office/drawing/2014/main" id="{8D8376B9-C964-6E4E-91EF-B4198AF69ADF}"/>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7" name="Oval 246">
                      <a:extLst>
                        <a:ext uri="{FF2B5EF4-FFF2-40B4-BE49-F238E27FC236}">
                          <a16:creationId xmlns:a16="http://schemas.microsoft.com/office/drawing/2014/main" id="{D2F0B753-C7DF-224C-BEE4-35D7A977BDED}"/>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7" name="Group 296">
              <a:extLst>
                <a:ext uri="{FF2B5EF4-FFF2-40B4-BE49-F238E27FC236}">
                  <a16:creationId xmlns:a16="http://schemas.microsoft.com/office/drawing/2014/main" id="{B267CB64-ED3A-1B4C-AA5B-3FF9FB98DC64}"/>
                </a:ext>
              </a:extLst>
            </p:cNvPr>
            <p:cNvGrpSpPr/>
            <p:nvPr/>
          </p:nvGrpSpPr>
          <p:grpSpPr>
            <a:xfrm>
              <a:off x="9659672" y="1949549"/>
              <a:ext cx="1534655" cy="1510833"/>
              <a:chOff x="8688304" y="2307500"/>
              <a:chExt cx="1534655" cy="1510833"/>
            </a:xfrm>
          </p:grpSpPr>
          <p:grpSp>
            <p:nvGrpSpPr>
              <p:cNvPr id="298" name="Group 297">
                <a:extLst>
                  <a:ext uri="{FF2B5EF4-FFF2-40B4-BE49-F238E27FC236}">
                    <a16:creationId xmlns:a16="http://schemas.microsoft.com/office/drawing/2014/main" id="{87F77CA0-3891-024F-BF66-F938060D5C0B}"/>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355" name="Rectangle 354">
                  <a:extLst>
                    <a:ext uri="{FF2B5EF4-FFF2-40B4-BE49-F238E27FC236}">
                      <a16:creationId xmlns:a16="http://schemas.microsoft.com/office/drawing/2014/main" id="{87CA0EAA-7A80-9947-B103-A24312DE0F7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56" name="Group 355">
                  <a:extLst>
                    <a:ext uri="{FF2B5EF4-FFF2-40B4-BE49-F238E27FC236}">
                      <a16:creationId xmlns:a16="http://schemas.microsoft.com/office/drawing/2014/main" id="{F9553A9F-D5CE-454D-81AC-9E9FC944439D}"/>
                    </a:ext>
                  </a:extLst>
                </p:cNvPr>
                <p:cNvGrpSpPr>
                  <a:grpSpLocks noChangeAspect="1"/>
                </p:cNvGrpSpPr>
                <p:nvPr/>
              </p:nvGrpSpPr>
              <p:grpSpPr>
                <a:xfrm>
                  <a:off x="1167053" y="3418263"/>
                  <a:ext cx="392748" cy="383678"/>
                  <a:chOff x="1278675" y="2029522"/>
                  <a:chExt cx="1609491" cy="1572321"/>
                </a:xfrm>
              </p:grpSpPr>
              <p:sp>
                <p:nvSpPr>
                  <p:cNvPr id="357" name="Oval 356">
                    <a:extLst>
                      <a:ext uri="{FF2B5EF4-FFF2-40B4-BE49-F238E27FC236}">
                        <a16:creationId xmlns:a16="http://schemas.microsoft.com/office/drawing/2014/main" id="{D7F5D0A8-2ECD-9D46-888A-97B78047F6F1}"/>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58" name="Graphic 357" descr="Mitochondria with solid fill">
                    <a:extLst>
                      <a:ext uri="{FF2B5EF4-FFF2-40B4-BE49-F238E27FC236}">
                        <a16:creationId xmlns:a16="http://schemas.microsoft.com/office/drawing/2014/main" id="{90319868-2424-044A-8C9D-45C08E3E9D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59" name="Group 358">
                    <a:extLst>
                      <a:ext uri="{FF2B5EF4-FFF2-40B4-BE49-F238E27FC236}">
                        <a16:creationId xmlns:a16="http://schemas.microsoft.com/office/drawing/2014/main" id="{5B06E09C-14D3-E642-AAB3-7D8E5447F7EA}"/>
                      </a:ext>
                    </a:extLst>
                  </p:cNvPr>
                  <p:cNvGrpSpPr/>
                  <p:nvPr/>
                </p:nvGrpSpPr>
                <p:grpSpPr>
                  <a:xfrm>
                    <a:off x="1447051" y="2230255"/>
                    <a:ext cx="813673" cy="737170"/>
                    <a:chOff x="1447051" y="2230255"/>
                    <a:chExt cx="813673" cy="737170"/>
                  </a:xfrm>
                </p:grpSpPr>
                <p:sp>
                  <p:nvSpPr>
                    <p:cNvPr id="360" name="Rounded Rectangle 359">
                      <a:extLst>
                        <a:ext uri="{FF2B5EF4-FFF2-40B4-BE49-F238E27FC236}">
                          <a16:creationId xmlns:a16="http://schemas.microsoft.com/office/drawing/2014/main" id="{93F73D88-7690-1640-9282-47EA1E32957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Oval 360">
                      <a:extLst>
                        <a:ext uri="{FF2B5EF4-FFF2-40B4-BE49-F238E27FC236}">
                          <a16:creationId xmlns:a16="http://schemas.microsoft.com/office/drawing/2014/main" id="{91B0558F-E602-1343-B4FE-EF456239CF5C}"/>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99" name="Group 298">
                <a:extLst>
                  <a:ext uri="{FF2B5EF4-FFF2-40B4-BE49-F238E27FC236}">
                    <a16:creationId xmlns:a16="http://schemas.microsoft.com/office/drawing/2014/main" id="{0A08CFB0-FE00-8149-BF15-B57401EAD55A}"/>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348" name="Rectangle 347">
                  <a:extLst>
                    <a:ext uri="{FF2B5EF4-FFF2-40B4-BE49-F238E27FC236}">
                      <a16:creationId xmlns:a16="http://schemas.microsoft.com/office/drawing/2014/main" id="{C644C915-17C3-724A-83DB-27C7D87F2DE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49" name="Group 348">
                  <a:extLst>
                    <a:ext uri="{FF2B5EF4-FFF2-40B4-BE49-F238E27FC236}">
                      <a16:creationId xmlns:a16="http://schemas.microsoft.com/office/drawing/2014/main" id="{F5179A64-5DB1-7E4D-95C0-8925075E421C}"/>
                    </a:ext>
                  </a:extLst>
                </p:cNvPr>
                <p:cNvGrpSpPr>
                  <a:grpSpLocks noChangeAspect="1"/>
                </p:cNvGrpSpPr>
                <p:nvPr/>
              </p:nvGrpSpPr>
              <p:grpSpPr>
                <a:xfrm>
                  <a:off x="1167053" y="3418263"/>
                  <a:ext cx="392748" cy="383678"/>
                  <a:chOff x="1278675" y="2029522"/>
                  <a:chExt cx="1609491" cy="1572321"/>
                </a:xfrm>
              </p:grpSpPr>
              <p:sp>
                <p:nvSpPr>
                  <p:cNvPr id="350" name="Oval 349">
                    <a:extLst>
                      <a:ext uri="{FF2B5EF4-FFF2-40B4-BE49-F238E27FC236}">
                        <a16:creationId xmlns:a16="http://schemas.microsoft.com/office/drawing/2014/main" id="{1A450060-F2F8-A144-8E3B-8DA9159EC0F4}"/>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51" name="Graphic 350" descr="Mitochondria with solid fill">
                    <a:extLst>
                      <a:ext uri="{FF2B5EF4-FFF2-40B4-BE49-F238E27FC236}">
                        <a16:creationId xmlns:a16="http://schemas.microsoft.com/office/drawing/2014/main" id="{48794EC1-85F5-F842-A439-6A9AA2F2CD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52" name="Group 351">
                    <a:extLst>
                      <a:ext uri="{FF2B5EF4-FFF2-40B4-BE49-F238E27FC236}">
                        <a16:creationId xmlns:a16="http://schemas.microsoft.com/office/drawing/2014/main" id="{640E69AC-4B0B-EF47-B236-3121AC0BCF3D}"/>
                      </a:ext>
                    </a:extLst>
                  </p:cNvPr>
                  <p:cNvGrpSpPr/>
                  <p:nvPr/>
                </p:nvGrpSpPr>
                <p:grpSpPr>
                  <a:xfrm>
                    <a:off x="1447051" y="2230255"/>
                    <a:ext cx="813673" cy="737170"/>
                    <a:chOff x="1447051" y="2230255"/>
                    <a:chExt cx="813673" cy="737170"/>
                  </a:xfrm>
                </p:grpSpPr>
                <p:sp>
                  <p:nvSpPr>
                    <p:cNvPr id="353" name="Rounded Rectangle 352">
                      <a:extLst>
                        <a:ext uri="{FF2B5EF4-FFF2-40B4-BE49-F238E27FC236}">
                          <a16:creationId xmlns:a16="http://schemas.microsoft.com/office/drawing/2014/main" id="{7CDE593A-1A98-BE4E-8C64-AAF096B21239}"/>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42374537-E263-A746-B7CA-12D93976964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0" name="Group 299">
                <a:extLst>
                  <a:ext uri="{FF2B5EF4-FFF2-40B4-BE49-F238E27FC236}">
                    <a16:creationId xmlns:a16="http://schemas.microsoft.com/office/drawing/2014/main" id="{F3A1B247-1189-8B46-8612-DFA2C87F978D}"/>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341" name="Rectangle 340">
                  <a:extLst>
                    <a:ext uri="{FF2B5EF4-FFF2-40B4-BE49-F238E27FC236}">
                      <a16:creationId xmlns:a16="http://schemas.microsoft.com/office/drawing/2014/main" id="{676D0BDB-9FC7-9042-9D8B-1B36004FD5CA}"/>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42" name="Group 341">
                  <a:extLst>
                    <a:ext uri="{FF2B5EF4-FFF2-40B4-BE49-F238E27FC236}">
                      <a16:creationId xmlns:a16="http://schemas.microsoft.com/office/drawing/2014/main" id="{91092850-6BEF-5D42-8DB9-76D5E1329BC8}"/>
                    </a:ext>
                  </a:extLst>
                </p:cNvPr>
                <p:cNvGrpSpPr>
                  <a:grpSpLocks noChangeAspect="1"/>
                </p:cNvGrpSpPr>
                <p:nvPr/>
              </p:nvGrpSpPr>
              <p:grpSpPr>
                <a:xfrm>
                  <a:off x="1167053" y="3418263"/>
                  <a:ext cx="392748" cy="383678"/>
                  <a:chOff x="1278675" y="2029522"/>
                  <a:chExt cx="1609491" cy="1572321"/>
                </a:xfrm>
              </p:grpSpPr>
              <p:sp>
                <p:nvSpPr>
                  <p:cNvPr id="343" name="Oval 342">
                    <a:extLst>
                      <a:ext uri="{FF2B5EF4-FFF2-40B4-BE49-F238E27FC236}">
                        <a16:creationId xmlns:a16="http://schemas.microsoft.com/office/drawing/2014/main" id="{F8DDE5AA-E6AA-0F40-A9B0-F52A1B83F7FE}"/>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44" name="Graphic 343" descr="Mitochondria with solid fill">
                    <a:extLst>
                      <a:ext uri="{FF2B5EF4-FFF2-40B4-BE49-F238E27FC236}">
                        <a16:creationId xmlns:a16="http://schemas.microsoft.com/office/drawing/2014/main" id="{7B34BEF2-2ED9-4D44-AC93-E8E406AAEA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45" name="Group 344">
                    <a:extLst>
                      <a:ext uri="{FF2B5EF4-FFF2-40B4-BE49-F238E27FC236}">
                        <a16:creationId xmlns:a16="http://schemas.microsoft.com/office/drawing/2014/main" id="{401DE8B3-4A94-BA4E-B66E-5CDBA3B65B12}"/>
                      </a:ext>
                    </a:extLst>
                  </p:cNvPr>
                  <p:cNvGrpSpPr/>
                  <p:nvPr/>
                </p:nvGrpSpPr>
                <p:grpSpPr>
                  <a:xfrm>
                    <a:off x="1447051" y="2230255"/>
                    <a:ext cx="813673" cy="737170"/>
                    <a:chOff x="1447051" y="2230255"/>
                    <a:chExt cx="813673" cy="737170"/>
                  </a:xfrm>
                </p:grpSpPr>
                <p:sp>
                  <p:nvSpPr>
                    <p:cNvPr id="346" name="Rounded Rectangle 345">
                      <a:extLst>
                        <a:ext uri="{FF2B5EF4-FFF2-40B4-BE49-F238E27FC236}">
                          <a16:creationId xmlns:a16="http://schemas.microsoft.com/office/drawing/2014/main" id="{00737F94-E314-2A40-BEEC-BA6B7BB1A8B4}"/>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Oval 346">
                      <a:extLst>
                        <a:ext uri="{FF2B5EF4-FFF2-40B4-BE49-F238E27FC236}">
                          <a16:creationId xmlns:a16="http://schemas.microsoft.com/office/drawing/2014/main" id="{C8351EC3-556F-BD44-9C90-E6F7B2AD4F26}"/>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1" name="Group 300">
                <a:extLst>
                  <a:ext uri="{FF2B5EF4-FFF2-40B4-BE49-F238E27FC236}">
                    <a16:creationId xmlns:a16="http://schemas.microsoft.com/office/drawing/2014/main" id="{102B12D3-6769-E348-BA8F-E9F3D2A3A014}"/>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334" name="Rectangle 333">
                  <a:extLst>
                    <a:ext uri="{FF2B5EF4-FFF2-40B4-BE49-F238E27FC236}">
                      <a16:creationId xmlns:a16="http://schemas.microsoft.com/office/drawing/2014/main" id="{888F52E2-0270-CC47-AB93-BFAAB485EADB}"/>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35" name="Group 334">
                  <a:extLst>
                    <a:ext uri="{FF2B5EF4-FFF2-40B4-BE49-F238E27FC236}">
                      <a16:creationId xmlns:a16="http://schemas.microsoft.com/office/drawing/2014/main" id="{D531A01A-0BA7-1E4F-854D-4A86106AF66B}"/>
                    </a:ext>
                  </a:extLst>
                </p:cNvPr>
                <p:cNvGrpSpPr>
                  <a:grpSpLocks noChangeAspect="1"/>
                </p:cNvGrpSpPr>
                <p:nvPr/>
              </p:nvGrpSpPr>
              <p:grpSpPr>
                <a:xfrm>
                  <a:off x="1167053" y="3418263"/>
                  <a:ext cx="392748" cy="383678"/>
                  <a:chOff x="1278675" y="2029522"/>
                  <a:chExt cx="1609491" cy="1572321"/>
                </a:xfrm>
              </p:grpSpPr>
              <p:sp>
                <p:nvSpPr>
                  <p:cNvPr id="336" name="Oval 335">
                    <a:extLst>
                      <a:ext uri="{FF2B5EF4-FFF2-40B4-BE49-F238E27FC236}">
                        <a16:creationId xmlns:a16="http://schemas.microsoft.com/office/drawing/2014/main" id="{34C01C6C-2CDD-D646-B21E-D8D8C2BFAD5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37" name="Graphic 336" descr="Mitochondria with solid fill">
                    <a:extLst>
                      <a:ext uri="{FF2B5EF4-FFF2-40B4-BE49-F238E27FC236}">
                        <a16:creationId xmlns:a16="http://schemas.microsoft.com/office/drawing/2014/main" id="{99550BA3-A2AA-F341-B988-70C75256C6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38" name="Group 337">
                    <a:extLst>
                      <a:ext uri="{FF2B5EF4-FFF2-40B4-BE49-F238E27FC236}">
                        <a16:creationId xmlns:a16="http://schemas.microsoft.com/office/drawing/2014/main" id="{F56C47C0-61C0-5A40-B730-34739E2CA585}"/>
                      </a:ext>
                    </a:extLst>
                  </p:cNvPr>
                  <p:cNvGrpSpPr/>
                  <p:nvPr/>
                </p:nvGrpSpPr>
                <p:grpSpPr>
                  <a:xfrm>
                    <a:off x="1447051" y="2230255"/>
                    <a:ext cx="813673" cy="737170"/>
                    <a:chOff x="1447051" y="2230255"/>
                    <a:chExt cx="813673" cy="737170"/>
                  </a:xfrm>
                </p:grpSpPr>
                <p:sp>
                  <p:nvSpPr>
                    <p:cNvPr id="339" name="Rounded Rectangle 338">
                      <a:extLst>
                        <a:ext uri="{FF2B5EF4-FFF2-40B4-BE49-F238E27FC236}">
                          <a16:creationId xmlns:a16="http://schemas.microsoft.com/office/drawing/2014/main" id="{4DEE4390-A2E9-C34F-84E7-19B03B9C3A14}"/>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0" name="Oval 339">
                      <a:extLst>
                        <a:ext uri="{FF2B5EF4-FFF2-40B4-BE49-F238E27FC236}">
                          <a16:creationId xmlns:a16="http://schemas.microsoft.com/office/drawing/2014/main" id="{081109B0-A6A4-B74F-9F06-87F6BC9EF42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2" name="Group 301">
                <a:extLst>
                  <a:ext uri="{FF2B5EF4-FFF2-40B4-BE49-F238E27FC236}">
                    <a16:creationId xmlns:a16="http://schemas.microsoft.com/office/drawing/2014/main" id="{70FA10EB-2E16-7041-A731-0230B823B5D2}"/>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327" name="Rectangle 326">
                  <a:extLst>
                    <a:ext uri="{FF2B5EF4-FFF2-40B4-BE49-F238E27FC236}">
                      <a16:creationId xmlns:a16="http://schemas.microsoft.com/office/drawing/2014/main" id="{5559FBFF-20A4-E74D-9CD4-D8A62E289269}"/>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28" name="Group 327">
                  <a:extLst>
                    <a:ext uri="{FF2B5EF4-FFF2-40B4-BE49-F238E27FC236}">
                      <a16:creationId xmlns:a16="http://schemas.microsoft.com/office/drawing/2014/main" id="{3F7F2C88-9865-CB4A-92F0-F6DF0AEFD696}"/>
                    </a:ext>
                  </a:extLst>
                </p:cNvPr>
                <p:cNvGrpSpPr>
                  <a:grpSpLocks noChangeAspect="1"/>
                </p:cNvGrpSpPr>
                <p:nvPr/>
              </p:nvGrpSpPr>
              <p:grpSpPr>
                <a:xfrm>
                  <a:off x="1167053" y="3418263"/>
                  <a:ext cx="392748" cy="383678"/>
                  <a:chOff x="1278675" y="2029522"/>
                  <a:chExt cx="1609491" cy="1572321"/>
                </a:xfrm>
              </p:grpSpPr>
              <p:sp>
                <p:nvSpPr>
                  <p:cNvPr id="329" name="Oval 328">
                    <a:extLst>
                      <a:ext uri="{FF2B5EF4-FFF2-40B4-BE49-F238E27FC236}">
                        <a16:creationId xmlns:a16="http://schemas.microsoft.com/office/drawing/2014/main" id="{B4A9B6F0-680E-C345-9C0F-ACDEFAD229F0}"/>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30" name="Graphic 329" descr="Mitochondria with solid fill">
                    <a:extLst>
                      <a:ext uri="{FF2B5EF4-FFF2-40B4-BE49-F238E27FC236}">
                        <a16:creationId xmlns:a16="http://schemas.microsoft.com/office/drawing/2014/main" id="{A901E3E3-148F-4C41-9AF4-F440C6742B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31" name="Group 330">
                    <a:extLst>
                      <a:ext uri="{FF2B5EF4-FFF2-40B4-BE49-F238E27FC236}">
                        <a16:creationId xmlns:a16="http://schemas.microsoft.com/office/drawing/2014/main" id="{7FA3C51D-2BD6-6048-ACB4-8E88F19F680B}"/>
                      </a:ext>
                    </a:extLst>
                  </p:cNvPr>
                  <p:cNvGrpSpPr/>
                  <p:nvPr/>
                </p:nvGrpSpPr>
                <p:grpSpPr>
                  <a:xfrm>
                    <a:off x="1447051" y="2230255"/>
                    <a:ext cx="813673" cy="737170"/>
                    <a:chOff x="1447051" y="2230255"/>
                    <a:chExt cx="813673" cy="737170"/>
                  </a:xfrm>
                </p:grpSpPr>
                <p:sp>
                  <p:nvSpPr>
                    <p:cNvPr id="332" name="Rounded Rectangle 331">
                      <a:extLst>
                        <a:ext uri="{FF2B5EF4-FFF2-40B4-BE49-F238E27FC236}">
                          <a16:creationId xmlns:a16="http://schemas.microsoft.com/office/drawing/2014/main" id="{5E1329A9-19E7-4947-B95B-AF182A7AA46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3" name="Oval 332">
                      <a:extLst>
                        <a:ext uri="{FF2B5EF4-FFF2-40B4-BE49-F238E27FC236}">
                          <a16:creationId xmlns:a16="http://schemas.microsoft.com/office/drawing/2014/main" id="{6A6C69F1-4D1A-114A-8A42-3D14CF75CD17}"/>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3" name="Group 302">
                <a:extLst>
                  <a:ext uri="{FF2B5EF4-FFF2-40B4-BE49-F238E27FC236}">
                    <a16:creationId xmlns:a16="http://schemas.microsoft.com/office/drawing/2014/main" id="{1C879658-93D3-A34D-B35D-97FA16D98A9C}"/>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320" name="Rectangle 319">
                  <a:extLst>
                    <a:ext uri="{FF2B5EF4-FFF2-40B4-BE49-F238E27FC236}">
                      <a16:creationId xmlns:a16="http://schemas.microsoft.com/office/drawing/2014/main" id="{AF0F4C46-CB98-1E4B-BBDF-815ECB15E37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21" name="Group 320">
                  <a:extLst>
                    <a:ext uri="{FF2B5EF4-FFF2-40B4-BE49-F238E27FC236}">
                      <a16:creationId xmlns:a16="http://schemas.microsoft.com/office/drawing/2014/main" id="{8FCBEEBE-7931-B043-A438-08EC2F79BD85}"/>
                    </a:ext>
                  </a:extLst>
                </p:cNvPr>
                <p:cNvGrpSpPr>
                  <a:grpSpLocks noChangeAspect="1"/>
                </p:cNvGrpSpPr>
                <p:nvPr/>
              </p:nvGrpSpPr>
              <p:grpSpPr>
                <a:xfrm>
                  <a:off x="1167053" y="3418263"/>
                  <a:ext cx="392748" cy="383678"/>
                  <a:chOff x="1278675" y="2029522"/>
                  <a:chExt cx="1609491" cy="1572321"/>
                </a:xfrm>
              </p:grpSpPr>
              <p:sp>
                <p:nvSpPr>
                  <p:cNvPr id="322" name="Oval 321">
                    <a:extLst>
                      <a:ext uri="{FF2B5EF4-FFF2-40B4-BE49-F238E27FC236}">
                        <a16:creationId xmlns:a16="http://schemas.microsoft.com/office/drawing/2014/main" id="{F013CD01-B5A7-4A4B-9709-E3AB3A2AC6C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23" name="Graphic 322" descr="Mitochondria with solid fill">
                    <a:extLst>
                      <a:ext uri="{FF2B5EF4-FFF2-40B4-BE49-F238E27FC236}">
                        <a16:creationId xmlns:a16="http://schemas.microsoft.com/office/drawing/2014/main" id="{62773E12-0070-3B4A-A30E-3928453847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24" name="Group 323">
                    <a:extLst>
                      <a:ext uri="{FF2B5EF4-FFF2-40B4-BE49-F238E27FC236}">
                        <a16:creationId xmlns:a16="http://schemas.microsoft.com/office/drawing/2014/main" id="{0876EBE5-ADD3-C94A-8E77-F0011405BF60}"/>
                      </a:ext>
                    </a:extLst>
                  </p:cNvPr>
                  <p:cNvGrpSpPr/>
                  <p:nvPr/>
                </p:nvGrpSpPr>
                <p:grpSpPr>
                  <a:xfrm>
                    <a:off x="1447051" y="2230255"/>
                    <a:ext cx="813673" cy="737170"/>
                    <a:chOff x="1447051" y="2230255"/>
                    <a:chExt cx="813673" cy="737170"/>
                  </a:xfrm>
                </p:grpSpPr>
                <p:sp>
                  <p:nvSpPr>
                    <p:cNvPr id="325" name="Rounded Rectangle 324">
                      <a:extLst>
                        <a:ext uri="{FF2B5EF4-FFF2-40B4-BE49-F238E27FC236}">
                          <a16:creationId xmlns:a16="http://schemas.microsoft.com/office/drawing/2014/main" id="{29CB9F56-5A07-EA40-BAB8-70ECF94FDBF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6" name="Oval 325">
                      <a:extLst>
                        <a:ext uri="{FF2B5EF4-FFF2-40B4-BE49-F238E27FC236}">
                          <a16:creationId xmlns:a16="http://schemas.microsoft.com/office/drawing/2014/main" id="{10546314-0CD7-FE46-8B9A-D3CDCF4DEC7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4" name="Group 303">
                <a:extLst>
                  <a:ext uri="{FF2B5EF4-FFF2-40B4-BE49-F238E27FC236}">
                    <a16:creationId xmlns:a16="http://schemas.microsoft.com/office/drawing/2014/main" id="{53BE0E50-ECB7-E64C-8268-DD8872CCE960}"/>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313" name="Rectangle 312">
                  <a:extLst>
                    <a:ext uri="{FF2B5EF4-FFF2-40B4-BE49-F238E27FC236}">
                      <a16:creationId xmlns:a16="http://schemas.microsoft.com/office/drawing/2014/main" id="{B6BE15D8-00CF-6245-83CB-276FF14A0049}"/>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4" name="Group 313">
                  <a:extLst>
                    <a:ext uri="{FF2B5EF4-FFF2-40B4-BE49-F238E27FC236}">
                      <a16:creationId xmlns:a16="http://schemas.microsoft.com/office/drawing/2014/main" id="{F577FDE8-8E00-F545-BF6E-CE421F3BC2EE}"/>
                    </a:ext>
                  </a:extLst>
                </p:cNvPr>
                <p:cNvGrpSpPr>
                  <a:grpSpLocks noChangeAspect="1"/>
                </p:cNvGrpSpPr>
                <p:nvPr/>
              </p:nvGrpSpPr>
              <p:grpSpPr>
                <a:xfrm>
                  <a:off x="1167053" y="3418263"/>
                  <a:ext cx="392748" cy="383678"/>
                  <a:chOff x="1278675" y="2029522"/>
                  <a:chExt cx="1609491" cy="1572321"/>
                </a:xfrm>
              </p:grpSpPr>
              <p:sp>
                <p:nvSpPr>
                  <p:cNvPr id="315" name="Oval 314">
                    <a:extLst>
                      <a:ext uri="{FF2B5EF4-FFF2-40B4-BE49-F238E27FC236}">
                        <a16:creationId xmlns:a16="http://schemas.microsoft.com/office/drawing/2014/main" id="{159301FC-9985-8142-8889-FA1A16F81D0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16" name="Graphic 315" descr="Mitochondria with solid fill">
                    <a:extLst>
                      <a:ext uri="{FF2B5EF4-FFF2-40B4-BE49-F238E27FC236}">
                        <a16:creationId xmlns:a16="http://schemas.microsoft.com/office/drawing/2014/main" id="{6CA4A8F4-AD8C-CF43-8C10-AD3D2EBBB6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17" name="Group 316">
                    <a:extLst>
                      <a:ext uri="{FF2B5EF4-FFF2-40B4-BE49-F238E27FC236}">
                        <a16:creationId xmlns:a16="http://schemas.microsoft.com/office/drawing/2014/main" id="{823F8F75-C5BE-1340-8F73-F13D19392B22}"/>
                      </a:ext>
                    </a:extLst>
                  </p:cNvPr>
                  <p:cNvGrpSpPr/>
                  <p:nvPr/>
                </p:nvGrpSpPr>
                <p:grpSpPr>
                  <a:xfrm>
                    <a:off x="1447051" y="2230255"/>
                    <a:ext cx="813673" cy="737170"/>
                    <a:chOff x="1447051" y="2230255"/>
                    <a:chExt cx="813673" cy="737170"/>
                  </a:xfrm>
                </p:grpSpPr>
                <p:sp>
                  <p:nvSpPr>
                    <p:cNvPr id="318" name="Rounded Rectangle 317">
                      <a:extLst>
                        <a:ext uri="{FF2B5EF4-FFF2-40B4-BE49-F238E27FC236}">
                          <a16:creationId xmlns:a16="http://schemas.microsoft.com/office/drawing/2014/main" id="{A0040DE1-50E5-9247-9164-6F18E48EFB9A}"/>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9" name="Oval 318">
                      <a:extLst>
                        <a:ext uri="{FF2B5EF4-FFF2-40B4-BE49-F238E27FC236}">
                          <a16:creationId xmlns:a16="http://schemas.microsoft.com/office/drawing/2014/main" id="{E1D88BDA-A834-A34F-B6C4-EB57EB24715D}"/>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05" name="Group 304">
                <a:extLst>
                  <a:ext uri="{FF2B5EF4-FFF2-40B4-BE49-F238E27FC236}">
                    <a16:creationId xmlns:a16="http://schemas.microsoft.com/office/drawing/2014/main" id="{1B5B86E6-2306-D84D-9938-61FF72CB77A6}"/>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306" name="Rectangle 305">
                  <a:extLst>
                    <a:ext uri="{FF2B5EF4-FFF2-40B4-BE49-F238E27FC236}">
                      <a16:creationId xmlns:a16="http://schemas.microsoft.com/office/drawing/2014/main" id="{213A81A1-7F45-584F-A817-91C64A0CB0A1}"/>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07" name="Group 306">
                  <a:extLst>
                    <a:ext uri="{FF2B5EF4-FFF2-40B4-BE49-F238E27FC236}">
                      <a16:creationId xmlns:a16="http://schemas.microsoft.com/office/drawing/2014/main" id="{083C6D96-9E1C-EE4D-942B-3CC51B3817FA}"/>
                    </a:ext>
                  </a:extLst>
                </p:cNvPr>
                <p:cNvGrpSpPr>
                  <a:grpSpLocks noChangeAspect="1"/>
                </p:cNvGrpSpPr>
                <p:nvPr/>
              </p:nvGrpSpPr>
              <p:grpSpPr>
                <a:xfrm>
                  <a:off x="1167053" y="3418263"/>
                  <a:ext cx="392748" cy="383678"/>
                  <a:chOff x="1278675" y="2029522"/>
                  <a:chExt cx="1609491" cy="1572321"/>
                </a:xfrm>
              </p:grpSpPr>
              <p:sp>
                <p:nvSpPr>
                  <p:cNvPr id="308" name="Oval 307">
                    <a:extLst>
                      <a:ext uri="{FF2B5EF4-FFF2-40B4-BE49-F238E27FC236}">
                        <a16:creationId xmlns:a16="http://schemas.microsoft.com/office/drawing/2014/main" id="{371B4F62-66E9-684C-BD1D-E4AA511BE998}"/>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09" name="Graphic 308" descr="Mitochondria with solid fill">
                    <a:extLst>
                      <a:ext uri="{FF2B5EF4-FFF2-40B4-BE49-F238E27FC236}">
                        <a16:creationId xmlns:a16="http://schemas.microsoft.com/office/drawing/2014/main" id="{F98BC21F-CA0E-0E41-9EEB-9C56381987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10" name="Group 309">
                    <a:extLst>
                      <a:ext uri="{FF2B5EF4-FFF2-40B4-BE49-F238E27FC236}">
                        <a16:creationId xmlns:a16="http://schemas.microsoft.com/office/drawing/2014/main" id="{7DFCC443-F4EB-DB46-BFB1-CD071F07789E}"/>
                      </a:ext>
                    </a:extLst>
                  </p:cNvPr>
                  <p:cNvGrpSpPr/>
                  <p:nvPr/>
                </p:nvGrpSpPr>
                <p:grpSpPr>
                  <a:xfrm>
                    <a:off x="1447051" y="2230255"/>
                    <a:ext cx="813673" cy="737170"/>
                    <a:chOff x="1447051" y="2230255"/>
                    <a:chExt cx="813673" cy="737170"/>
                  </a:xfrm>
                </p:grpSpPr>
                <p:sp>
                  <p:nvSpPr>
                    <p:cNvPr id="311" name="Rounded Rectangle 310">
                      <a:extLst>
                        <a:ext uri="{FF2B5EF4-FFF2-40B4-BE49-F238E27FC236}">
                          <a16:creationId xmlns:a16="http://schemas.microsoft.com/office/drawing/2014/main" id="{EF1BAA2D-8782-334B-AEEF-B14FF11AFCF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2" name="Oval 311">
                      <a:extLst>
                        <a:ext uri="{FF2B5EF4-FFF2-40B4-BE49-F238E27FC236}">
                          <a16:creationId xmlns:a16="http://schemas.microsoft.com/office/drawing/2014/main" id="{1AD58AE5-EE87-EB46-8B42-16E20915262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362" name="Group 361">
              <a:extLst>
                <a:ext uri="{FF2B5EF4-FFF2-40B4-BE49-F238E27FC236}">
                  <a16:creationId xmlns:a16="http://schemas.microsoft.com/office/drawing/2014/main" id="{EF0A356D-3716-5C44-B5D8-11BF0F9EFB0E}"/>
                </a:ext>
              </a:extLst>
            </p:cNvPr>
            <p:cNvGrpSpPr/>
            <p:nvPr/>
          </p:nvGrpSpPr>
          <p:grpSpPr>
            <a:xfrm>
              <a:off x="10192972" y="1793262"/>
              <a:ext cx="1534655" cy="1510833"/>
              <a:chOff x="8688304" y="2307500"/>
              <a:chExt cx="1534655" cy="1510833"/>
            </a:xfrm>
          </p:grpSpPr>
          <p:grpSp>
            <p:nvGrpSpPr>
              <p:cNvPr id="363" name="Group 362">
                <a:extLst>
                  <a:ext uri="{FF2B5EF4-FFF2-40B4-BE49-F238E27FC236}">
                    <a16:creationId xmlns:a16="http://schemas.microsoft.com/office/drawing/2014/main" id="{BCA0BDCD-17FD-E54B-A6E6-4C7DC0611567}"/>
                  </a:ext>
                </a:extLst>
              </p:cNvPr>
              <p:cNvGrpSpPr/>
              <p:nvPr/>
            </p:nvGrpSpPr>
            <p:grpSpPr>
              <a:xfrm>
                <a:off x="8688304" y="2307500"/>
                <a:ext cx="467855" cy="444033"/>
                <a:chOff x="1129599" y="3378021"/>
                <a:chExt cx="467855" cy="444033"/>
              </a:xfrm>
              <a:effectLst>
                <a:outerShdw blurRad="50800" dist="38100" algn="l" rotWithShape="0">
                  <a:prstClr val="black">
                    <a:alpha val="40000"/>
                  </a:prstClr>
                </a:outerShdw>
              </a:effectLst>
            </p:grpSpPr>
            <p:sp>
              <p:nvSpPr>
                <p:cNvPr id="420" name="Rectangle 419">
                  <a:extLst>
                    <a:ext uri="{FF2B5EF4-FFF2-40B4-BE49-F238E27FC236}">
                      <a16:creationId xmlns:a16="http://schemas.microsoft.com/office/drawing/2014/main" id="{D98E73BD-A904-C64E-A64C-45B55657BE66}"/>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21" name="Group 420">
                  <a:extLst>
                    <a:ext uri="{FF2B5EF4-FFF2-40B4-BE49-F238E27FC236}">
                      <a16:creationId xmlns:a16="http://schemas.microsoft.com/office/drawing/2014/main" id="{1CC7B0D5-C499-AE45-8349-6050F1ECD695}"/>
                    </a:ext>
                  </a:extLst>
                </p:cNvPr>
                <p:cNvGrpSpPr>
                  <a:grpSpLocks noChangeAspect="1"/>
                </p:cNvGrpSpPr>
                <p:nvPr/>
              </p:nvGrpSpPr>
              <p:grpSpPr>
                <a:xfrm>
                  <a:off x="1167053" y="3418263"/>
                  <a:ext cx="392748" cy="383678"/>
                  <a:chOff x="1278675" y="2029522"/>
                  <a:chExt cx="1609491" cy="1572321"/>
                </a:xfrm>
              </p:grpSpPr>
              <p:sp>
                <p:nvSpPr>
                  <p:cNvPr id="422" name="Oval 421">
                    <a:extLst>
                      <a:ext uri="{FF2B5EF4-FFF2-40B4-BE49-F238E27FC236}">
                        <a16:creationId xmlns:a16="http://schemas.microsoft.com/office/drawing/2014/main" id="{368737B6-A021-CB43-8355-CF2F5756B516}"/>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3" name="Graphic 422" descr="Mitochondria with solid fill">
                    <a:extLst>
                      <a:ext uri="{FF2B5EF4-FFF2-40B4-BE49-F238E27FC236}">
                        <a16:creationId xmlns:a16="http://schemas.microsoft.com/office/drawing/2014/main" id="{9B500BC9-D6FF-F94F-BDB1-DF7DC30DA3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424" name="Group 423">
                    <a:extLst>
                      <a:ext uri="{FF2B5EF4-FFF2-40B4-BE49-F238E27FC236}">
                        <a16:creationId xmlns:a16="http://schemas.microsoft.com/office/drawing/2014/main" id="{37B17E3C-54D5-0F4C-A47E-A85AECCC89FD}"/>
                      </a:ext>
                    </a:extLst>
                  </p:cNvPr>
                  <p:cNvGrpSpPr/>
                  <p:nvPr/>
                </p:nvGrpSpPr>
                <p:grpSpPr>
                  <a:xfrm>
                    <a:off x="1447051" y="2230255"/>
                    <a:ext cx="813673" cy="737170"/>
                    <a:chOff x="1447051" y="2230255"/>
                    <a:chExt cx="813673" cy="737170"/>
                  </a:xfrm>
                </p:grpSpPr>
                <p:sp>
                  <p:nvSpPr>
                    <p:cNvPr id="425" name="Rounded Rectangle 424">
                      <a:extLst>
                        <a:ext uri="{FF2B5EF4-FFF2-40B4-BE49-F238E27FC236}">
                          <a16:creationId xmlns:a16="http://schemas.microsoft.com/office/drawing/2014/main" id="{0C2B066F-0BB7-8041-B11D-81F19E1B694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26" name="Oval 425">
                      <a:extLst>
                        <a:ext uri="{FF2B5EF4-FFF2-40B4-BE49-F238E27FC236}">
                          <a16:creationId xmlns:a16="http://schemas.microsoft.com/office/drawing/2014/main" id="{97704AEC-DFE5-0740-9FC9-D0ED51E1773C}"/>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4" name="Group 363">
                <a:extLst>
                  <a:ext uri="{FF2B5EF4-FFF2-40B4-BE49-F238E27FC236}">
                    <a16:creationId xmlns:a16="http://schemas.microsoft.com/office/drawing/2014/main" id="{CA20284A-C7B8-834E-A72B-7B77630DFB92}"/>
                  </a:ext>
                </a:extLst>
              </p:cNvPr>
              <p:cNvGrpSpPr/>
              <p:nvPr/>
            </p:nvGrpSpPr>
            <p:grpSpPr>
              <a:xfrm>
                <a:off x="8840704" y="2459900"/>
                <a:ext cx="467855" cy="444033"/>
                <a:chOff x="1129599" y="3378021"/>
                <a:chExt cx="467855" cy="444033"/>
              </a:xfrm>
              <a:effectLst>
                <a:outerShdw blurRad="50800" dist="38100" algn="l" rotWithShape="0">
                  <a:prstClr val="black">
                    <a:alpha val="40000"/>
                  </a:prstClr>
                </a:outerShdw>
              </a:effectLst>
            </p:grpSpPr>
            <p:sp>
              <p:nvSpPr>
                <p:cNvPr id="413" name="Rectangle 412">
                  <a:extLst>
                    <a:ext uri="{FF2B5EF4-FFF2-40B4-BE49-F238E27FC236}">
                      <a16:creationId xmlns:a16="http://schemas.microsoft.com/office/drawing/2014/main" id="{5C129CEB-F3BD-7442-9AB3-8EB33C37AA54}"/>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14" name="Group 413">
                  <a:extLst>
                    <a:ext uri="{FF2B5EF4-FFF2-40B4-BE49-F238E27FC236}">
                      <a16:creationId xmlns:a16="http://schemas.microsoft.com/office/drawing/2014/main" id="{3F2BB111-EE1D-0E47-B642-53FAB5F7F7F8}"/>
                    </a:ext>
                  </a:extLst>
                </p:cNvPr>
                <p:cNvGrpSpPr>
                  <a:grpSpLocks noChangeAspect="1"/>
                </p:cNvGrpSpPr>
                <p:nvPr/>
              </p:nvGrpSpPr>
              <p:grpSpPr>
                <a:xfrm>
                  <a:off x="1167053" y="3418263"/>
                  <a:ext cx="392748" cy="383678"/>
                  <a:chOff x="1278675" y="2029522"/>
                  <a:chExt cx="1609491" cy="1572321"/>
                </a:xfrm>
              </p:grpSpPr>
              <p:sp>
                <p:nvSpPr>
                  <p:cNvPr id="415" name="Oval 414">
                    <a:extLst>
                      <a:ext uri="{FF2B5EF4-FFF2-40B4-BE49-F238E27FC236}">
                        <a16:creationId xmlns:a16="http://schemas.microsoft.com/office/drawing/2014/main" id="{1FC3E2FD-1835-554F-90BF-9621844F70D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16" name="Graphic 415" descr="Mitochondria with solid fill">
                    <a:extLst>
                      <a:ext uri="{FF2B5EF4-FFF2-40B4-BE49-F238E27FC236}">
                        <a16:creationId xmlns:a16="http://schemas.microsoft.com/office/drawing/2014/main" id="{BF044FEB-14B5-7D40-936F-0919C4F654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417" name="Group 416">
                    <a:extLst>
                      <a:ext uri="{FF2B5EF4-FFF2-40B4-BE49-F238E27FC236}">
                        <a16:creationId xmlns:a16="http://schemas.microsoft.com/office/drawing/2014/main" id="{AE7C0E2B-A27D-3A46-97F4-7B087A9DFDE0}"/>
                      </a:ext>
                    </a:extLst>
                  </p:cNvPr>
                  <p:cNvGrpSpPr/>
                  <p:nvPr/>
                </p:nvGrpSpPr>
                <p:grpSpPr>
                  <a:xfrm>
                    <a:off x="1447051" y="2230255"/>
                    <a:ext cx="813673" cy="737170"/>
                    <a:chOff x="1447051" y="2230255"/>
                    <a:chExt cx="813673" cy="737170"/>
                  </a:xfrm>
                </p:grpSpPr>
                <p:sp>
                  <p:nvSpPr>
                    <p:cNvPr id="418" name="Rounded Rectangle 417">
                      <a:extLst>
                        <a:ext uri="{FF2B5EF4-FFF2-40B4-BE49-F238E27FC236}">
                          <a16:creationId xmlns:a16="http://schemas.microsoft.com/office/drawing/2014/main" id="{56B8ED2C-4D0A-CB42-BD8E-EA3E30963884}"/>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9" name="Oval 418">
                      <a:extLst>
                        <a:ext uri="{FF2B5EF4-FFF2-40B4-BE49-F238E27FC236}">
                          <a16:creationId xmlns:a16="http://schemas.microsoft.com/office/drawing/2014/main" id="{9FA5D0CC-CECB-FB49-86D8-84FC8092F9B1}"/>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5" name="Group 364">
                <a:extLst>
                  <a:ext uri="{FF2B5EF4-FFF2-40B4-BE49-F238E27FC236}">
                    <a16:creationId xmlns:a16="http://schemas.microsoft.com/office/drawing/2014/main" id="{55DE1155-4A7F-C14E-B5FD-679472DCE996}"/>
                  </a:ext>
                </a:extLst>
              </p:cNvPr>
              <p:cNvGrpSpPr/>
              <p:nvPr/>
            </p:nvGrpSpPr>
            <p:grpSpPr>
              <a:xfrm>
                <a:off x="8993104" y="2612300"/>
                <a:ext cx="467855" cy="444033"/>
                <a:chOff x="1129599" y="3378021"/>
                <a:chExt cx="467855" cy="444033"/>
              </a:xfrm>
              <a:effectLst>
                <a:outerShdw blurRad="50800" dist="38100" algn="l" rotWithShape="0">
                  <a:prstClr val="black">
                    <a:alpha val="40000"/>
                  </a:prstClr>
                </a:outerShdw>
              </a:effectLst>
            </p:grpSpPr>
            <p:sp>
              <p:nvSpPr>
                <p:cNvPr id="406" name="Rectangle 405">
                  <a:extLst>
                    <a:ext uri="{FF2B5EF4-FFF2-40B4-BE49-F238E27FC236}">
                      <a16:creationId xmlns:a16="http://schemas.microsoft.com/office/drawing/2014/main" id="{BC06AAEE-A0E4-C04D-968D-E87AE42C0DC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7" name="Group 406">
                  <a:extLst>
                    <a:ext uri="{FF2B5EF4-FFF2-40B4-BE49-F238E27FC236}">
                      <a16:creationId xmlns:a16="http://schemas.microsoft.com/office/drawing/2014/main" id="{2939010E-2899-B944-A2A8-84167EB06B59}"/>
                    </a:ext>
                  </a:extLst>
                </p:cNvPr>
                <p:cNvGrpSpPr>
                  <a:grpSpLocks noChangeAspect="1"/>
                </p:cNvGrpSpPr>
                <p:nvPr/>
              </p:nvGrpSpPr>
              <p:grpSpPr>
                <a:xfrm>
                  <a:off x="1167053" y="3418263"/>
                  <a:ext cx="392748" cy="383678"/>
                  <a:chOff x="1278675" y="2029522"/>
                  <a:chExt cx="1609491" cy="1572321"/>
                </a:xfrm>
              </p:grpSpPr>
              <p:sp>
                <p:nvSpPr>
                  <p:cNvPr id="408" name="Oval 407">
                    <a:extLst>
                      <a:ext uri="{FF2B5EF4-FFF2-40B4-BE49-F238E27FC236}">
                        <a16:creationId xmlns:a16="http://schemas.microsoft.com/office/drawing/2014/main" id="{F813B08F-DF26-D142-834D-2C8685803F25}"/>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09" name="Graphic 408" descr="Mitochondria with solid fill">
                    <a:extLst>
                      <a:ext uri="{FF2B5EF4-FFF2-40B4-BE49-F238E27FC236}">
                        <a16:creationId xmlns:a16="http://schemas.microsoft.com/office/drawing/2014/main" id="{43034056-7A2B-3249-932B-D850E04753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410" name="Group 409">
                    <a:extLst>
                      <a:ext uri="{FF2B5EF4-FFF2-40B4-BE49-F238E27FC236}">
                        <a16:creationId xmlns:a16="http://schemas.microsoft.com/office/drawing/2014/main" id="{CECA2A37-B758-9D4E-BB03-6F377777B0ED}"/>
                      </a:ext>
                    </a:extLst>
                  </p:cNvPr>
                  <p:cNvGrpSpPr/>
                  <p:nvPr/>
                </p:nvGrpSpPr>
                <p:grpSpPr>
                  <a:xfrm>
                    <a:off x="1447051" y="2230255"/>
                    <a:ext cx="813673" cy="737170"/>
                    <a:chOff x="1447051" y="2230255"/>
                    <a:chExt cx="813673" cy="737170"/>
                  </a:xfrm>
                </p:grpSpPr>
                <p:sp>
                  <p:nvSpPr>
                    <p:cNvPr id="411" name="Rounded Rectangle 410">
                      <a:extLst>
                        <a:ext uri="{FF2B5EF4-FFF2-40B4-BE49-F238E27FC236}">
                          <a16:creationId xmlns:a16="http://schemas.microsoft.com/office/drawing/2014/main" id="{5ECED36F-F12B-1F47-B5D0-EB6AF6E3EA05}"/>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2" name="Oval 411">
                      <a:extLst>
                        <a:ext uri="{FF2B5EF4-FFF2-40B4-BE49-F238E27FC236}">
                          <a16:creationId xmlns:a16="http://schemas.microsoft.com/office/drawing/2014/main" id="{688AB459-3817-9B40-9C4D-4CE96CD005F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6" name="Group 365">
                <a:extLst>
                  <a:ext uri="{FF2B5EF4-FFF2-40B4-BE49-F238E27FC236}">
                    <a16:creationId xmlns:a16="http://schemas.microsoft.com/office/drawing/2014/main" id="{2AD381CE-5EC1-3945-A133-294014E90BAB}"/>
                  </a:ext>
                </a:extLst>
              </p:cNvPr>
              <p:cNvGrpSpPr/>
              <p:nvPr/>
            </p:nvGrpSpPr>
            <p:grpSpPr>
              <a:xfrm>
                <a:off x="9145504" y="2764700"/>
                <a:ext cx="467855" cy="444033"/>
                <a:chOff x="1129599" y="3378021"/>
                <a:chExt cx="467855" cy="444033"/>
              </a:xfrm>
              <a:effectLst>
                <a:outerShdw blurRad="50800" dist="38100" algn="l" rotWithShape="0">
                  <a:prstClr val="black">
                    <a:alpha val="40000"/>
                  </a:prstClr>
                </a:outerShdw>
              </a:effectLst>
            </p:grpSpPr>
            <p:sp>
              <p:nvSpPr>
                <p:cNvPr id="399" name="Rectangle 398">
                  <a:extLst>
                    <a:ext uri="{FF2B5EF4-FFF2-40B4-BE49-F238E27FC236}">
                      <a16:creationId xmlns:a16="http://schemas.microsoft.com/office/drawing/2014/main" id="{70E89761-1E07-4A4D-9C17-75EEFFF9E31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00" name="Group 399">
                  <a:extLst>
                    <a:ext uri="{FF2B5EF4-FFF2-40B4-BE49-F238E27FC236}">
                      <a16:creationId xmlns:a16="http://schemas.microsoft.com/office/drawing/2014/main" id="{D7D661D1-FF1D-0C46-8183-D8A3B23F7125}"/>
                    </a:ext>
                  </a:extLst>
                </p:cNvPr>
                <p:cNvGrpSpPr>
                  <a:grpSpLocks noChangeAspect="1"/>
                </p:cNvGrpSpPr>
                <p:nvPr/>
              </p:nvGrpSpPr>
              <p:grpSpPr>
                <a:xfrm>
                  <a:off x="1167053" y="3418263"/>
                  <a:ext cx="392748" cy="383678"/>
                  <a:chOff x="1278675" y="2029522"/>
                  <a:chExt cx="1609491" cy="1572321"/>
                </a:xfrm>
              </p:grpSpPr>
              <p:sp>
                <p:nvSpPr>
                  <p:cNvPr id="401" name="Oval 400">
                    <a:extLst>
                      <a:ext uri="{FF2B5EF4-FFF2-40B4-BE49-F238E27FC236}">
                        <a16:creationId xmlns:a16="http://schemas.microsoft.com/office/drawing/2014/main" id="{994E04B1-ED20-8941-8016-E2631680C921}"/>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02" name="Graphic 401" descr="Mitochondria with solid fill">
                    <a:extLst>
                      <a:ext uri="{FF2B5EF4-FFF2-40B4-BE49-F238E27FC236}">
                        <a16:creationId xmlns:a16="http://schemas.microsoft.com/office/drawing/2014/main" id="{820DFB8F-19B1-144F-AE5F-6B9D3E1AFC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403" name="Group 402">
                    <a:extLst>
                      <a:ext uri="{FF2B5EF4-FFF2-40B4-BE49-F238E27FC236}">
                        <a16:creationId xmlns:a16="http://schemas.microsoft.com/office/drawing/2014/main" id="{646A0FA3-4AC8-8B40-A8F0-B16FEE7B58B8}"/>
                      </a:ext>
                    </a:extLst>
                  </p:cNvPr>
                  <p:cNvGrpSpPr/>
                  <p:nvPr/>
                </p:nvGrpSpPr>
                <p:grpSpPr>
                  <a:xfrm>
                    <a:off x="1447051" y="2230255"/>
                    <a:ext cx="813673" cy="737170"/>
                    <a:chOff x="1447051" y="2230255"/>
                    <a:chExt cx="813673" cy="737170"/>
                  </a:xfrm>
                </p:grpSpPr>
                <p:sp>
                  <p:nvSpPr>
                    <p:cNvPr id="404" name="Rounded Rectangle 403">
                      <a:extLst>
                        <a:ext uri="{FF2B5EF4-FFF2-40B4-BE49-F238E27FC236}">
                          <a16:creationId xmlns:a16="http://schemas.microsoft.com/office/drawing/2014/main" id="{D5DABBEC-419D-5941-AB28-07A76FAEEB72}"/>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Oval 404">
                      <a:extLst>
                        <a:ext uri="{FF2B5EF4-FFF2-40B4-BE49-F238E27FC236}">
                          <a16:creationId xmlns:a16="http://schemas.microsoft.com/office/drawing/2014/main" id="{12BC4A75-85C2-4448-A405-9B57D95DF18E}"/>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7" name="Group 366">
                <a:extLst>
                  <a:ext uri="{FF2B5EF4-FFF2-40B4-BE49-F238E27FC236}">
                    <a16:creationId xmlns:a16="http://schemas.microsoft.com/office/drawing/2014/main" id="{5208C738-2C00-7C4F-A4BA-D9847828F4B9}"/>
                  </a:ext>
                </a:extLst>
              </p:cNvPr>
              <p:cNvGrpSpPr/>
              <p:nvPr/>
            </p:nvGrpSpPr>
            <p:grpSpPr>
              <a:xfrm>
                <a:off x="9297904" y="2917100"/>
                <a:ext cx="467855" cy="444033"/>
                <a:chOff x="1129599" y="3378021"/>
                <a:chExt cx="467855" cy="444033"/>
              </a:xfrm>
              <a:effectLst>
                <a:outerShdw blurRad="50800" dist="38100" algn="l" rotWithShape="0">
                  <a:prstClr val="black">
                    <a:alpha val="40000"/>
                  </a:prstClr>
                </a:outerShdw>
              </a:effectLst>
            </p:grpSpPr>
            <p:sp>
              <p:nvSpPr>
                <p:cNvPr id="392" name="Rectangle 391">
                  <a:extLst>
                    <a:ext uri="{FF2B5EF4-FFF2-40B4-BE49-F238E27FC236}">
                      <a16:creationId xmlns:a16="http://schemas.microsoft.com/office/drawing/2014/main" id="{B7DBB301-5DE7-B540-8C02-26C36572BE42}"/>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93" name="Group 392">
                  <a:extLst>
                    <a:ext uri="{FF2B5EF4-FFF2-40B4-BE49-F238E27FC236}">
                      <a16:creationId xmlns:a16="http://schemas.microsoft.com/office/drawing/2014/main" id="{386A9E02-A2DD-7B46-8E0B-2C6B3CB6896B}"/>
                    </a:ext>
                  </a:extLst>
                </p:cNvPr>
                <p:cNvGrpSpPr>
                  <a:grpSpLocks noChangeAspect="1"/>
                </p:cNvGrpSpPr>
                <p:nvPr/>
              </p:nvGrpSpPr>
              <p:grpSpPr>
                <a:xfrm>
                  <a:off x="1167053" y="3418263"/>
                  <a:ext cx="392748" cy="383678"/>
                  <a:chOff x="1278675" y="2029522"/>
                  <a:chExt cx="1609491" cy="1572321"/>
                </a:xfrm>
              </p:grpSpPr>
              <p:sp>
                <p:nvSpPr>
                  <p:cNvPr id="394" name="Oval 393">
                    <a:extLst>
                      <a:ext uri="{FF2B5EF4-FFF2-40B4-BE49-F238E27FC236}">
                        <a16:creationId xmlns:a16="http://schemas.microsoft.com/office/drawing/2014/main" id="{CCA47474-9040-CA4B-A179-D71B03E80E00}"/>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95" name="Graphic 394" descr="Mitochondria with solid fill">
                    <a:extLst>
                      <a:ext uri="{FF2B5EF4-FFF2-40B4-BE49-F238E27FC236}">
                        <a16:creationId xmlns:a16="http://schemas.microsoft.com/office/drawing/2014/main" id="{8E9E6900-D82D-AF46-99CF-47BD257D95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96" name="Group 395">
                    <a:extLst>
                      <a:ext uri="{FF2B5EF4-FFF2-40B4-BE49-F238E27FC236}">
                        <a16:creationId xmlns:a16="http://schemas.microsoft.com/office/drawing/2014/main" id="{848457A4-174F-784D-B9AE-F28C7D93A521}"/>
                      </a:ext>
                    </a:extLst>
                  </p:cNvPr>
                  <p:cNvGrpSpPr/>
                  <p:nvPr/>
                </p:nvGrpSpPr>
                <p:grpSpPr>
                  <a:xfrm>
                    <a:off x="1447051" y="2230255"/>
                    <a:ext cx="813673" cy="737170"/>
                    <a:chOff x="1447051" y="2230255"/>
                    <a:chExt cx="813673" cy="737170"/>
                  </a:xfrm>
                </p:grpSpPr>
                <p:sp>
                  <p:nvSpPr>
                    <p:cNvPr id="397" name="Rounded Rectangle 396">
                      <a:extLst>
                        <a:ext uri="{FF2B5EF4-FFF2-40B4-BE49-F238E27FC236}">
                          <a16:creationId xmlns:a16="http://schemas.microsoft.com/office/drawing/2014/main" id="{71D3C471-E9A7-9646-94E4-83C0393D8A1E}"/>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Oval 397">
                      <a:extLst>
                        <a:ext uri="{FF2B5EF4-FFF2-40B4-BE49-F238E27FC236}">
                          <a16:creationId xmlns:a16="http://schemas.microsoft.com/office/drawing/2014/main" id="{D9BB5844-20E6-D54D-8016-01DEA5B70934}"/>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8" name="Group 367">
                <a:extLst>
                  <a:ext uri="{FF2B5EF4-FFF2-40B4-BE49-F238E27FC236}">
                    <a16:creationId xmlns:a16="http://schemas.microsoft.com/office/drawing/2014/main" id="{12B99BF6-E23C-5543-8CB2-B5A6F031B912}"/>
                  </a:ext>
                </a:extLst>
              </p:cNvPr>
              <p:cNvGrpSpPr/>
              <p:nvPr/>
            </p:nvGrpSpPr>
            <p:grpSpPr>
              <a:xfrm>
                <a:off x="9450304" y="3069500"/>
                <a:ext cx="467855" cy="444033"/>
                <a:chOff x="1129599" y="3378021"/>
                <a:chExt cx="467855" cy="444033"/>
              </a:xfrm>
              <a:effectLst>
                <a:outerShdw blurRad="50800" dist="38100" algn="l" rotWithShape="0">
                  <a:prstClr val="black">
                    <a:alpha val="40000"/>
                  </a:prstClr>
                </a:outerShdw>
              </a:effectLst>
            </p:grpSpPr>
            <p:sp>
              <p:nvSpPr>
                <p:cNvPr id="385" name="Rectangle 384">
                  <a:extLst>
                    <a:ext uri="{FF2B5EF4-FFF2-40B4-BE49-F238E27FC236}">
                      <a16:creationId xmlns:a16="http://schemas.microsoft.com/office/drawing/2014/main" id="{0CE63F3E-DE68-914C-8290-0CFA15CF4BA8}"/>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86" name="Group 385">
                  <a:extLst>
                    <a:ext uri="{FF2B5EF4-FFF2-40B4-BE49-F238E27FC236}">
                      <a16:creationId xmlns:a16="http://schemas.microsoft.com/office/drawing/2014/main" id="{75F3CE80-5D8A-8A4C-AF78-BC6D476A07B0}"/>
                    </a:ext>
                  </a:extLst>
                </p:cNvPr>
                <p:cNvGrpSpPr>
                  <a:grpSpLocks noChangeAspect="1"/>
                </p:cNvGrpSpPr>
                <p:nvPr/>
              </p:nvGrpSpPr>
              <p:grpSpPr>
                <a:xfrm>
                  <a:off x="1167053" y="3418263"/>
                  <a:ext cx="392748" cy="383678"/>
                  <a:chOff x="1278675" y="2029522"/>
                  <a:chExt cx="1609491" cy="1572321"/>
                </a:xfrm>
              </p:grpSpPr>
              <p:sp>
                <p:nvSpPr>
                  <p:cNvPr id="387" name="Oval 386">
                    <a:extLst>
                      <a:ext uri="{FF2B5EF4-FFF2-40B4-BE49-F238E27FC236}">
                        <a16:creationId xmlns:a16="http://schemas.microsoft.com/office/drawing/2014/main" id="{786F5455-104E-AC48-8362-9C01AD558FFD}"/>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8" name="Graphic 387" descr="Mitochondria with solid fill">
                    <a:extLst>
                      <a:ext uri="{FF2B5EF4-FFF2-40B4-BE49-F238E27FC236}">
                        <a16:creationId xmlns:a16="http://schemas.microsoft.com/office/drawing/2014/main" id="{2319BECA-E399-594E-A67C-BF3B8555CF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89" name="Group 388">
                    <a:extLst>
                      <a:ext uri="{FF2B5EF4-FFF2-40B4-BE49-F238E27FC236}">
                        <a16:creationId xmlns:a16="http://schemas.microsoft.com/office/drawing/2014/main" id="{9E6CAF4F-12C5-8F47-B828-4AC2F60A20A8}"/>
                      </a:ext>
                    </a:extLst>
                  </p:cNvPr>
                  <p:cNvGrpSpPr/>
                  <p:nvPr/>
                </p:nvGrpSpPr>
                <p:grpSpPr>
                  <a:xfrm>
                    <a:off x="1447051" y="2230255"/>
                    <a:ext cx="813673" cy="737170"/>
                    <a:chOff x="1447051" y="2230255"/>
                    <a:chExt cx="813673" cy="737170"/>
                  </a:xfrm>
                </p:grpSpPr>
                <p:sp>
                  <p:nvSpPr>
                    <p:cNvPr id="390" name="Rounded Rectangle 389">
                      <a:extLst>
                        <a:ext uri="{FF2B5EF4-FFF2-40B4-BE49-F238E27FC236}">
                          <a16:creationId xmlns:a16="http://schemas.microsoft.com/office/drawing/2014/main" id="{AE715424-2E1D-2541-B831-FCEABD930FF1}"/>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Oval 390">
                      <a:extLst>
                        <a:ext uri="{FF2B5EF4-FFF2-40B4-BE49-F238E27FC236}">
                          <a16:creationId xmlns:a16="http://schemas.microsoft.com/office/drawing/2014/main" id="{59C47755-6142-884F-857F-6427DC3139A8}"/>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69" name="Group 368">
                <a:extLst>
                  <a:ext uri="{FF2B5EF4-FFF2-40B4-BE49-F238E27FC236}">
                    <a16:creationId xmlns:a16="http://schemas.microsoft.com/office/drawing/2014/main" id="{3188EC13-F79E-F849-832C-1EB2802D61AD}"/>
                  </a:ext>
                </a:extLst>
              </p:cNvPr>
              <p:cNvGrpSpPr/>
              <p:nvPr/>
            </p:nvGrpSpPr>
            <p:grpSpPr>
              <a:xfrm>
                <a:off x="9602704" y="3221900"/>
                <a:ext cx="467855" cy="444033"/>
                <a:chOff x="1129599" y="3378021"/>
                <a:chExt cx="467855" cy="444033"/>
              </a:xfrm>
              <a:effectLst>
                <a:outerShdw blurRad="50800" dist="38100" algn="l" rotWithShape="0">
                  <a:prstClr val="black">
                    <a:alpha val="40000"/>
                  </a:prstClr>
                </a:outerShdw>
              </a:effectLst>
            </p:grpSpPr>
            <p:sp>
              <p:nvSpPr>
                <p:cNvPr id="378" name="Rectangle 377">
                  <a:extLst>
                    <a:ext uri="{FF2B5EF4-FFF2-40B4-BE49-F238E27FC236}">
                      <a16:creationId xmlns:a16="http://schemas.microsoft.com/office/drawing/2014/main" id="{A4511385-A93D-9448-9CCB-269E9703B4A5}"/>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79" name="Group 378">
                  <a:extLst>
                    <a:ext uri="{FF2B5EF4-FFF2-40B4-BE49-F238E27FC236}">
                      <a16:creationId xmlns:a16="http://schemas.microsoft.com/office/drawing/2014/main" id="{D56F70E8-11B5-584B-9F37-A5F867447977}"/>
                    </a:ext>
                  </a:extLst>
                </p:cNvPr>
                <p:cNvGrpSpPr>
                  <a:grpSpLocks noChangeAspect="1"/>
                </p:cNvGrpSpPr>
                <p:nvPr/>
              </p:nvGrpSpPr>
              <p:grpSpPr>
                <a:xfrm>
                  <a:off x="1167053" y="3418263"/>
                  <a:ext cx="392748" cy="383678"/>
                  <a:chOff x="1278675" y="2029522"/>
                  <a:chExt cx="1609491" cy="1572321"/>
                </a:xfrm>
              </p:grpSpPr>
              <p:sp>
                <p:nvSpPr>
                  <p:cNvPr id="380" name="Oval 379">
                    <a:extLst>
                      <a:ext uri="{FF2B5EF4-FFF2-40B4-BE49-F238E27FC236}">
                        <a16:creationId xmlns:a16="http://schemas.microsoft.com/office/drawing/2014/main" id="{5F25CE21-AE8F-9843-90C2-1EED6AF0F72F}"/>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1" name="Graphic 380" descr="Mitochondria with solid fill">
                    <a:extLst>
                      <a:ext uri="{FF2B5EF4-FFF2-40B4-BE49-F238E27FC236}">
                        <a16:creationId xmlns:a16="http://schemas.microsoft.com/office/drawing/2014/main" id="{B2032C4D-80BA-374E-B517-2FC075F8A3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82" name="Group 381">
                    <a:extLst>
                      <a:ext uri="{FF2B5EF4-FFF2-40B4-BE49-F238E27FC236}">
                        <a16:creationId xmlns:a16="http://schemas.microsoft.com/office/drawing/2014/main" id="{C3B84521-02A8-5C43-AE5A-6F2AD2C2E2F2}"/>
                      </a:ext>
                    </a:extLst>
                  </p:cNvPr>
                  <p:cNvGrpSpPr/>
                  <p:nvPr/>
                </p:nvGrpSpPr>
                <p:grpSpPr>
                  <a:xfrm>
                    <a:off x="1447051" y="2230255"/>
                    <a:ext cx="813673" cy="737170"/>
                    <a:chOff x="1447051" y="2230255"/>
                    <a:chExt cx="813673" cy="737170"/>
                  </a:xfrm>
                </p:grpSpPr>
                <p:sp>
                  <p:nvSpPr>
                    <p:cNvPr id="383" name="Rounded Rectangle 382">
                      <a:extLst>
                        <a:ext uri="{FF2B5EF4-FFF2-40B4-BE49-F238E27FC236}">
                          <a16:creationId xmlns:a16="http://schemas.microsoft.com/office/drawing/2014/main" id="{20ABE5AF-8ADF-9B41-A205-142FE0A81303}"/>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Oval 383">
                      <a:extLst>
                        <a:ext uri="{FF2B5EF4-FFF2-40B4-BE49-F238E27FC236}">
                          <a16:creationId xmlns:a16="http://schemas.microsoft.com/office/drawing/2014/main" id="{2D26DCA1-21BE-5247-BA17-1FA8A88BDC31}"/>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70" name="Group 369">
                <a:extLst>
                  <a:ext uri="{FF2B5EF4-FFF2-40B4-BE49-F238E27FC236}">
                    <a16:creationId xmlns:a16="http://schemas.microsoft.com/office/drawing/2014/main" id="{5123F03D-F5A6-A749-B8E2-65EBF0DFBB61}"/>
                  </a:ext>
                </a:extLst>
              </p:cNvPr>
              <p:cNvGrpSpPr/>
              <p:nvPr/>
            </p:nvGrpSpPr>
            <p:grpSpPr>
              <a:xfrm>
                <a:off x="9755104" y="3374300"/>
                <a:ext cx="467855" cy="444033"/>
                <a:chOff x="1129599" y="3378021"/>
                <a:chExt cx="467855" cy="444033"/>
              </a:xfrm>
              <a:effectLst>
                <a:outerShdw blurRad="50800" dist="38100" algn="l" rotWithShape="0">
                  <a:prstClr val="black">
                    <a:alpha val="40000"/>
                  </a:prstClr>
                </a:outerShdw>
              </a:effectLst>
            </p:grpSpPr>
            <p:sp>
              <p:nvSpPr>
                <p:cNvPr id="371" name="Rectangle 370">
                  <a:extLst>
                    <a:ext uri="{FF2B5EF4-FFF2-40B4-BE49-F238E27FC236}">
                      <a16:creationId xmlns:a16="http://schemas.microsoft.com/office/drawing/2014/main" id="{E7790303-6FE8-E141-A8B2-412549E24AA1}"/>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72" name="Group 371">
                  <a:extLst>
                    <a:ext uri="{FF2B5EF4-FFF2-40B4-BE49-F238E27FC236}">
                      <a16:creationId xmlns:a16="http://schemas.microsoft.com/office/drawing/2014/main" id="{70BB6320-9B15-254A-B544-13EEB74BE97B}"/>
                    </a:ext>
                  </a:extLst>
                </p:cNvPr>
                <p:cNvGrpSpPr>
                  <a:grpSpLocks noChangeAspect="1"/>
                </p:cNvGrpSpPr>
                <p:nvPr/>
              </p:nvGrpSpPr>
              <p:grpSpPr>
                <a:xfrm>
                  <a:off x="1167053" y="3418263"/>
                  <a:ext cx="392748" cy="383678"/>
                  <a:chOff x="1278675" y="2029522"/>
                  <a:chExt cx="1609491" cy="1572321"/>
                </a:xfrm>
              </p:grpSpPr>
              <p:sp>
                <p:nvSpPr>
                  <p:cNvPr id="373" name="Oval 372">
                    <a:extLst>
                      <a:ext uri="{FF2B5EF4-FFF2-40B4-BE49-F238E27FC236}">
                        <a16:creationId xmlns:a16="http://schemas.microsoft.com/office/drawing/2014/main" id="{49E3BB1C-05E4-604C-A1E1-ECB85C0B03AA}"/>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74" name="Graphic 373" descr="Mitochondria with solid fill">
                    <a:extLst>
                      <a:ext uri="{FF2B5EF4-FFF2-40B4-BE49-F238E27FC236}">
                        <a16:creationId xmlns:a16="http://schemas.microsoft.com/office/drawing/2014/main" id="{A53610C4-492C-2C48-B4D6-C74AC4D297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25333">
                    <a:off x="1896233" y="2729956"/>
                    <a:ext cx="833526" cy="833526"/>
                  </a:xfrm>
                  <a:prstGeom prst="rect">
                    <a:avLst/>
                  </a:prstGeom>
                </p:spPr>
              </p:pic>
              <p:grpSp>
                <p:nvGrpSpPr>
                  <p:cNvPr id="375" name="Group 374">
                    <a:extLst>
                      <a:ext uri="{FF2B5EF4-FFF2-40B4-BE49-F238E27FC236}">
                        <a16:creationId xmlns:a16="http://schemas.microsoft.com/office/drawing/2014/main" id="{12DE99E3-1A66-E747-B17C-81E29ED0EBC2}"/>
                      </a:ext>
                    </a:extLst>
                  </p:cNvPr>
                  <p:cNvGrpSpPr/>
                  <p:nvPr/>
                </p:nvGrpSpPr>
                <p:grpSpPr>
                  <a:xfrm>
                    <a:off x="1447051" y="2230255"/>
                    <a:ext cx="813673" cy="737170"/>
                    <a:chOff x="1447051" y="2230255"/>
                    <a:chExt cx="813673" cy="737170"/>
                  </a:xfrm>
                </p:grpSpPr>
                <p:sp>
                  <p:nvSpPr>
                    <p:cNvPr id="376" name="Rounded Rectangle 375">
                      <a:extLst>
                        <a:ext uri="{FF2B5EF4-FFF2-40B4-BE49-F238E27FC236}">
                          <a16:creationId xmlns:a16="http://schemas.microsoft.com/office/drawing/2014/main" id="{3E144E9A-6DAB-6F4D-BEC8-3B2DFED84DDF}"/>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7" name="Oval 376">
                      <a:extLst>
                        <a:ext uri="{FF2B5EF4-FFF2-40B4-BE49-F238E27FC236}">
                          <a16:creationId xmlns:a16="http://schemas.microsoft.com/office/drawing/2014/main" id="{B32C0012-725E-1248-B6F1-F7535A9558F6}"/>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grpSp>
      <p:pic>
        <p:nvPicPr>
          <p:cNvPr id="430" name="Graphic 429" descr="Circle with left arrow with solid fill">
            <a:extLst>
              <a:ext uri="{FF2B5EF4-FFF2-40B4-BE49-F238E27FC236}">
                <a16:creationId xmlns:a16="http://schemas.microsoft.com/office/drawing/2014/main" id="{EB46D472-0685-1847-87EA-3223792491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5638107" y="2270343"/>
            <a:ext cx="712586" cy="712586"/>
          </a:xfrm>
          <a:prstGeom prst="rect">
            <a:avLst/>
          </a:prstGeom>
        </p:spPr>
      </p:pic>
      <p:pic>
        <p:nvPicPr>
          <p:cNvPr id="431" name="Graphic 430" descr="Circle with left arrow with solid fill">
            <a:extLst>
              <a:ext uri="{FF2B5EF4-FFF2-40B4-BE49-F238E27FC236}">
                <a16:creationId xmlns:a16="http://schemas.microsoft.com/office/drawing/2014/main" id="{046ADE79-F2E8-2B4C-B413-7212DEA52A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8427992" y="2302764"/>
            <a:ext cx="712586" cy="712586"/>
          </a:xfrm>
          <a:prstGeom prst="rect">
            <a:avLst/>
          </a:prstGeom>
        </p:spPr>
      </p:pic>
    </p:spTree>
    <p:extLst>
      <p:ext uri="{BB962C8B-B14F-4D97-AF65-F5344CB8AC3E}">
        <p14:creationId xmlns:p14="http://schemas.microsoft.com/office/powerpoint/2010/main" val="72863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Example: working with FISH images</a:t>
            </a:r>
          </a:p>
        </p:txBody>
      </p:sp>
      <p:pic>
        <p:nvPicPr>
          <p:cNvPr id="3" name="Picture 2">
            <a:extLst>
              <a:ext uri="{FF2B5EF4-FFF2-40B4-BE49-F238E27FC236}">
                <a16:creationId xmlns:a16="http://schemas.microsoft.com/office/drawing/2014/main" id="{D869576D-4021-364C-9BE1-B4D57391C227}"/>
              </a:ext>
            </a:extLst>
          </p:cNvPr>
          <p:cNvPicPr>
            <a:picLocks noChangeAspect="1"/>
          </p:cNvPicPr>
          <p:nvPr/>
        </p:nvPicPr>
        <p:blipFill>
          <a:blip r:embed="rId2"/>
          <a:stretch>
            <a:fillRect/>
          </a:stretch>
        </p:blipFill>
        <p:spPr>
          <a:xfrm>
            <a:off x="1732548" y="1232333"/>
            <a:ext cx="9358972" cy="5283881"/>
          </a:xfrm>
          <a:prstGeom prst="rect">
            <a:avLst/>
          </a:prstGeom>
        </p:spPr>
      </p:pic>
    </p:spTree>
    <p:extLst>
      <p:ext uri="{BB962C8B-B14F-4D97-AF65-F5344CB8AC3E}">
        <p14:creationId xmlns:p14="http://schemas.microsoft.com/office/powerpoint/2010/main" val="3556034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Documentation</a:t>
            </a:r>
          </a:p>
        </p:txBody>
      </p:sp>
      <p:sp>
        <p:nvSpPr>
          <p:cNvPr id="11" name="TextBox 10">
            <a:extLst>
              <a:ext uri="{FF2B5EF4-FFF2-40B4-BE49-F238E27FC236}">
                <a16:creationId xmlns:a16="http://schemas.microsoft.com/office/drawing/2014/main" id="{B70DA5BA-8168-4044-86CD-671B78BEBC70}"/>
              </a:ext>
            </a:extLst>
          </p:cNvPr>
          <p:cNvSpPr txBox="1"/>
          <p:nvPr/>
        </p:nvSpPr>
        <p:spPr>
          <a:xfrm>
            <a:off x="809556" y="3059029"/>
            <a:ext cx="1187115" cy="369332"/>
          </a:xfrm>
          <a:prstGeom prst="rect">
            <a:avLst/>
          </a:prstGeom>
          <a:noFill/>
        </p:spPr>
        <p:txBody>
          <a:bodyPr wrap="square" rtlCol="0">
            <a:spAutoFit/>
          </a:bodyPr>
          <a:lstStyle/>
          <a:p>
            <a:pPr algn="ctr"/>
            <a:r>
              <a:rPr lang="en-US" dirty="0">
                <a:solidFill>
                  <a:srgbClr val="4730FC"/>
                </a:solidFill>
              </a:rPr>
              <a:t>code →</a:t>
            </a:r>
          </a:p>
        </p:txBody>
      </p:sp>
      <p:sp>
        <p:nvSpPr>
          <p:cNvPr id="36" name="TextBox 35">
            <a:extLst>
              <a:ext uri="{FF2B5EF4-FFF2-40B4-BE49-F238E27FC236}">
                <a16:creationId xmlns:a16="http://schemas.microsoft.com/office/drawing/2014/main" id="{2971C3BF-51E2-8F4C-973E-1BD18D685EBC}"/>
              </a:ext>
            </a:extLst>
          </p:cNvPr>
          <p:cNvSpPr txBox="1"/>
          <p:nvPr/>
        </p:nvSpPr>
        <p:spPr>
          <a:xfrm>
            <a:off x="809556" y="5734028"/>
            <a:ext cx="1187115" cy="369332"/>
          </a:xfrm>
          <a:prstGeom prst="rect">
            <a:avLst/>
          </a:prstGeom>
          <a:noFill/>
        </p:spPr>
        <p:txBody>
          <a:bodyPr wrap="square" rtlCol="0">
            <a:spAutoFit/>
          </a:bodyPr>
          <a:lstStyle/>
          <a:p>
            <a:pPr algn="ctr"/>
            <a:r>
              <a:rPr lang="en-US" dirty="0">
                <a:solidFill>
                  <a:srgbClr val="4730FC"/>
                </a:solidFill>
              </a:rPr>
              <a:t>code →</a:t>
            </a:r>
          </a:p>
        </p:txBody>
      </p:sp>
      <p:sp>
        <p:nvSpPr>
          <p:cNvPr id="38" name="TextBox 37">
            <a:extLst>
              <a:ext uri="{FF2B5EF4-FFF2-40B4-BE49-F238E27FC236}">
                <a16:creationId xmlns:a16="http://schemas.microsoft.com/office/drawing/2014/main" id="{2A31D691-8C49-2548-8D45-3E18C9D1C935}"/>
              </a:ext>
            </a:extLst>
          </p:cNvPr>
          <p:cNvSpPr txBox="1"/>
          <p:nvPr/>
        </p:nvSpPr>
        <p:spPr>
          <a:xfrm>
            <a:off x="455416" y="1830921"/>
            <a:ext cx="1541255" cy="369332"/>
          </a:xfrm>
          <a:prstGeom prst="rect">
            <a:avLst/>
          </a:prstGeom>
          <a:noFill/>
        </p:spPr>
        <p:txBody>
          <a:bodyPr wrap="square" rtlCol="0">
            <a:spAutoFit/>
          </a:bodyPr>
          <a:lstStyle/>
          <a:p>
            <a:pPr algn="ctr"/>
            <a:r>
              <a:rPr lang="en-US" dirty="0">
                <a:solidFill>
                  <a:srgbClr val="FC4330"/>
                </a:solidFill>
              </a:rPr>
              <a:t>comment →</a:t>
            </a:r>
          </a:p>
        </p:txBody>
      </p:sp>
      <p:sp>
        <p:nvSpPr>
          <p:cNvPr id="40" name="TextBox 39">
            <a:extLst>
              <a:ext uri="{FF2B5EF4-FFF2-40B4-BE49-F238E27FC236}">
                <a16:creationId xmlns:a16="http://schemas.microsoft.com/office/drawing/2014/main" id="{86E682B8-E313-3344-807C-A049E95495E9}"/>
              </a:ext>
            </a:extLst>
          </p:cNvPr>
          <p:cNvSpPr txBox="1"/>
          <p:nvPr/>
        </p:nvSpPr>
        <p:spPr>
          <a:xfrm>
            <a:off x="455416" y="3931785"/>
            <a:ext cx="1541255" cy="369332"/>
          </a:xfrm>
          <a:prstGeom prst="rect">
            <a:avLst/>
          </a:prstGeom>
          <a:noFill/>
        </p:spPr>
        <p:txBody>
          <a:bodyPr wrap="square" rtlCol="0">
            <a:spAutoFit/>
          </a:bodyPr>
          <a:lstStyle/>
          <a:p>
            <a:pPr algn="ctr"/>
            <a:r>
              <a:rPr lang="en-US" dirty="0">
                <a:solidFill>
                  <a:srgbClr val="FC4330"/>
                </a:solidFill>
              </a:rPr>
              <a:t>comment →</a:t>
            </a:r>
          </a:p>
        </p:txBody>
      </p:sp>
      <p:sp>
        <p:nvSpPr>
          <p:cNvPr id="41" name="TextBox 40">
            <a:extLst>
              <a:ext uri="{FF2B5EF4-FFF2-40B4-BE49-F238E27FC236}">
                <a16:creationId xmlns:a16="http://schemas.microsoft.com/office/drawing/2014/main" id="{FFB5BDE0-D0D9-8F4C-9AD4-C917762573D0}"/>
              </a:ext>
            </a:extLst>
          </p:cNvPr>
          <p:cNvSpPr txBox="1"/>
          <p:nvPr/>
        </p:nvSpPr>
        <p:spPr>
          <a:xfrm>
            <a:off x="9422548" y="1830921"/>
            <a:ext cx="2161833" cy="369332"/>
          </a:xfrm>
          <a:prstGeom prst="rect">
            <a:avLst/>
          </a:prstGeom>
          <a:noFill/>
        </p:spPr>
        <p:txBody>
          <a:bodyPr wrap="square" rtlCol="0">
            <a:spAutoFit/>
          </a:bodyPr>
          <a:lstStyle/>
          <a:p>
            <a:pPr algn="ctr"/>
            <a:r>
              <a:rPr lang="en-US" dirty="0">
                <a:solidFill>
                  <a:srgbClr val="FC4330"/>
                </a:solidFill>
              </a:rPr>
              <a:t>→ documentation</a:t>
            </a:r>
          </a:p>
        </p:txBody>
      </p:sp>
      <p:sp>
        <p:nvSpPr>
          <p:cNvPr id="45" name="TextBox 44">
            <a:extLst>
              <a:ext uri="{FF2B5EF4-FFF2-40B4-BE49-F238E27FC236}">
                <a16:creationId xmlns:a16="http://schemas.microsoft.com/office/drawing/2014/main" id="{8468AD4C-CA1E-D54D-AA53-095D869C30A7}"/>
              </a:ext>
            </a:extLst>
          </p:cNvPr>
          <p:cNvSpPr txBox="1"/>
          <p:nvPr/>
        </p:nvSpPr>
        <p:spPr>
          <a:xfrm>
            <a:off x="9456809" y="3931785"/>
            <a:ext cx="2161833" cy="369332"/>
          </a:xfrm>
          <a:prstGeom prst="rect">
            <a:avLst/>
          </a:prstGeom>
          <a:noFill/>
        </p:spPr>
        <p:txBody>
          <a:bodyPr wrap="square" rtlCol="0">
            <a:spAutoFit/>
          </a:bodyPr>
          <a:lstStyle/>
          <a:p>
            <a:pPr algn="ctr"/>
            <a:r>
              <a:rPr lang="en-US" dirty="0">
                <a:solidFill>
                  <a:srgbClr val="FC4330"/>
                </a:solidFill>
              </a:rPr>
              <a:t>→ documentation</a:t>
            </a:r>
          </a:p>
        </p:txBody>
      </p:sp>
      <p:pic>
        <p:nvPicPr>
          <p:cNvPr id="13" name="Picture 12">
            <a:extLst>
              <a:ext uri="{FF2B5EF4-FFF2-40B4-BE49-F238E27FC236}">
                <a16:creationId xmlns:a16="http://schemas.microsoft.com/office/drawing/2014/main" id="{D65BB389-AC29-EE46-96F7-16B7EF7C824B}"/>
              </a:ext>
            </a:extLst>
          </p:cNvPr>
          <p:cNvPicPr>
            <a:picLocks noChangeAspect="1"/>
          </p:cNvPicPr>
          <p:nvPr/>
        </p:nvPicPr>
        <p:blipFill>
          <a:blip r:embed="rId2"/>
          <a:stretch>
            <a:fillRect/>
          </a:stretch>
        </p:blipFill>
        <p:spPr>
          <a:xfrm>
            <a:off x="1792000" y="1725824"/>
            <a:ext cx="7883421" cy="4976060"/>
          </a:xfrm>
          <a:prstGeom prst="rect">
            <a:avLst/>
          </a:prstGeom>
          <a:ln w="12700">
            <a:solidFill>
              <a:srgbClr val="4730FC"/>
            </a:solidFill>
          </a:ln>
        </p:spPr>
      </p:pic>
      <p:sp>
        <p:nvSpPr>
          <p:cNvPr id="14" name="Rounded Rectangle 13">
            <a:extLst>
              <a:ext uri="{FF2B5EF4-FFF2-40B4-BE49-F238E27FC236}">
                <a16:creationId xmlns:a16="http://schemas.microsoft.com/office/drawing/2014/main" id="{BBD9E00D-D7D3-D440-8C26-0C1B6A2290C5}"/>
              </a:ext>
            </a:extLst>
          </p:cNvPr>
          <p:cNvSpPr/>
          <p:nvPr/>
        </p:nvSpPr>
        <p:spPr>
          <a:xfrm>
            <a:off x="1996671" y="1927123"/>
            <a:ext cx="6921187" cy="1131906"/>
          </a:xfrm>
          <a:prstGeom prst="roundRect">
            <a:avLst>
              <a:gd name="adj" fmla="val 5375"/>
            </a:avLst>
          </a:prstGeom>
          <a:solidFill>
            <a:srgbClr val="FFFF00">
              <a:alpha val="153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8C4C767B-DEE3-9846-836E-03932D79AD81}"/>
              </a:ext>
            </a:extLst>
          </p:cNvPr>
          <p:cNvSpPr/>
          <p:nvPr/>
        </p:nvSpPr>
        <p:spPr>
          <a:xfrm>
            <a:off x="2055193" y="4016478"/>
            <a:ext cx="6921186" cy="1697886"/>
          </a:xfrm>
          <a:prstGeom prst="roundRect">
            <a:avLst>
              <a:gd name="adj" fmla="val 5375"/>
            </a:avLst>
          </a:prstGeom>
          <a:solidFill>
            <a:srgbClr val="FFFF00">
              <a:alpha val="153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09A7E3D-7AC7-D447-A4E3-B0A19B5A4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836" y="1136491"/>
            <a:ext cx="2428158" cy="4243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8F9ADAC-F240-064E-98B3-7CEB1004F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992" y="1107193"/>
            <a:ext cx="2289763" cy="45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93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Documentation</a:t>
            </a:r>
          </a:p>
        </p:txBody>
      </p:sp>
      <p:pic>
        <p:nvPicPr>
          <p:cNvPr id="10" name="Picture 9">
            <a:extLst>
              <a:ext uri="{FF2B5EF4-FFF2-40B4-BE49-F238E27FC236}">
                <a16:creationId xmlns:a16="http://schemas.microsoft.com/office/drawing/2014/main" id="{B99848C5-D998-1340-A78A-C2FC6931841A}"/>
              </a:ext>
            </a:extLst>
          </p:cNvPr>
          <p:cNvPicPr>
            <a:picLocks noChangeAspect="1"/>
          </p:cNvPicPr>
          <p:nvPr/>
        </p:nvPicPr>
        <p:blipFill>
          <a:blip r:embed="rId2"/>
          <a:stretch>
            <a:fillRect/>
          </a:stretch>
        </p:blipFill>
        <p:spPr>
          <a:xfrm>
            <a:off x="1606043" y="1805934"/>
            <a:ext cx="8533027" cy="4461554"/>
          </a:xfrm>
          <a:prstGeom prst="rect">
            <a:avLst/>
          </a:prstGeom>
          <a:ln>
            <a:solidFill>
              <a:srgbClr val="4730FC"/>
            </a:solidFill>
          </a:ln>
        </p:spPr>
      </p:pic>
      <p:pic>
        <p:nvPicPr>
          <p:cNvPr id="11" name="Picture 2">
            <a:extLst>
              <a:ext uri="{FF2B5EF4-FFF2-40B4-BE49-F238E27FC236}">
                <a16:creationId xmlns:a16="http://schemas.microsoft.com/office/drawing/2014/main" id="{CB8030DF-7010-EF42-BDC7-44A3E4299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669" y="1226621"/>
            <a:ext cx="2428158" cy="4243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33EA8DF9-241B-C943-B505-90B760194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825" y="1197323"/>
            <a:ext cx="2289763" cy="45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81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C0C763-C0EF-6E45-8FB3-F25777DB96B5}"/>
              </a:ext>
            </a:extLst>
          </p:cNvPr>
          <p:cNvSpPr/>
          <p:nvPr/>
        </p:nvSpPr>
        <p:spPr>
          <a:xfrm>
            <a:off x="0" y="1046662"/>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Version control + environments = publication quality code</a:t>
            </a:r>
          </a:p>
        </p:txBody>
      </p:sp>
      <p:sp>
        <p:nvSpPr>
          <p:cNvPr id="17" name="TextBox 16">
            <a:extLst>
              <a:ext uri="{FF2B5EF4-FFF2-40B4-BE49-F238E27FC236}">
                <a16:creationId xmlns:a16="http://schemas.microsoft.com/office/drawing/2014/main" id="{D42A6ED2-AB23-2D41-BC1A-39808149C7FC}"/>
              </a:ext>
            </a:extLst>
          </p:cNvPr>
          <p:cNvSpPr txBox="1"/>
          <p:nvPr/>
        </p:nvSpPr>
        <p:spPr>
          <a:xfrm>
            <a:off x="456846" y="2176522"/>
            <a:ext cx="5631399" cy="523220"/>
          </a:xfrm>
          <a:prstGeom prst="rect">
            <a:avLst/>
          </a:prstGeom>
          <a:noFill/>
        </p:spPr>
        <p:txBody>
          <a:bodyPr wrap="square" rtlCol="0">
            <a:spAutoFit/>
          </a:bodyPr>
          <a:lstStyle/>
          <a:p>
            <a:pPr algn="ctr"/>
            <a:r>
              <a:rPr lang="en-US" sz="2800" dirty="0">
                <a:solidFill>
                  <a:srgbClr val="4730FC"/>
                </a:solidFill>
              </a:rPr>
              <a:t>Git-</a:t>
            </a:r>
            <a:r>
              <a:rPr lang="en-US" sz="2800" dirty="0" err="1">
                <a:solidFill>
                  <a:srgbClr val="4730FC"/>
                </a:solidFill>
              </a:rPr>
              <a:t>Github</a:t>
            </a:r>
            <a:endParaRPr lang="en-US" sz="2800" dirty="0">
              <a:solidFill>
                <a:srgbClr val="4730FC"/>
              </a:solidFill>
            </a:endParaRPr>
          </a:p>
        </p:txBody>
      </p:sp>
      <p:sp>
        <p:nvSpPr>
          <p:cNvPr id="18" name="TextBox 17">
            <a:extLst>
              <a:ext uri="{FF2B5EF4-FFF2-40B4-BE49-F238E27FC236}">
                <a16:creationId xmlns:a16="http://schemas.microsoft.com/office/drawing/2014/main" id="{327557EB-23C4-7948-B9E1-464F7FD57B6F}"/>
              </a:ext>
            </a:extLst>
          </p:cNvPr>
          <p:cNvSpPr txBox="1"/>
          <p:nvPr/>
        </p:nvSpPr>
        <p:spPr>
          <a:xfrm>
            <a:off x="6762501" y="2176522"/>
            <a:ext cx="5018559" cy="523220"/>
          </a:xfrm>
          <a:prstGeom prst="rect">
            <a:avLst/>
          </a:prstGeom>
          <a:noFill/>
        </p:spPr>
        <p:txBody>
          <a:bodyPr wrap="square" rtlCol="0">
            <a:spAutoFit/>
          </a:bodyPr>
          <a:lstStyle/>
          <a:p>
            <a:pPr algn="ctr"/>
            <a:r>
              <a:rPr lang="en-US" sz="2800" dirty="0">
                <a:solidFill>
                  <a:srgbClr val="4730FC"/>
                </a:solidFill>
              </a:rPr>
              <a:t>Python virtual environment</a:t>
            </a:r>
          </a:p>
        </p:txBody>
      </p:sp>
      <p:grpSp>
        <p:nvGrpSpPr>
          <p:cNvPr id="38" name="Group 37">
            <a:extLst>
              <a:ext uri="{FF2B5EF4-FFF2-40B4-BE49-F238E27FC236}">
                <a16:creationId xmlns:a16="http://schemas.microsoft.com/office/drawing/2014/main" id="{23F14BB3-B133-CB49-921D-F35A644E0288}"/>
              </a:ext>
            </a:extLst>
          </p:cNvPr>
          <p:cNvGrpSpPr/>
          <p:nvPr/>
        </p:nvGrpSpPr>
        <p:grpSpPr>
          <a:xfrm>
            <a:off x="7024038" y="2784642"/>
            <a:ext cx="4101567" cy="1650731"/>
            <a:chOff x="6702305" y="2784642"/>
            <a:chExt cx="4101567" cy="1650731"/>
          </a:xfrm>
        </p:grpSpPr>
        <p:grpSp>
          <p:nvGrpSpPr>
            <p:cNvPr id="37" name="Group 36">
              <a:extLst>
                <a:ext uri="{FF2B5EF4-FFF2-40B4-BE49-F238E27FC236}">
                  <a16:creationId xmlns:a16="http://schemas.microsoft.com/office/drawing/2014/main" id="{EF4DD882-9DF4-364E-88BA-FF2395A9FDA7}"/>
                </a:ext>
              </a:extLst>
            </p:cNvPr>
            <p:cNvGrpSpPr/>
            <p:nvPr/>
          </p:nvGrpSpPr>
          <p:grpSpPr>
            <a:xfrm>
              <a:off x="6702305" y="2784642"/>
              <a:ext cx="4101567" cy="1621728"/>
              <a:chOff x="6473953" y="2445226"/>
              <a:chExt cx="4101567" cy="1621728"/>
            </a:xfrm>
          </p:grpSpPr>
          <p:sp>
            <p:nvSpPr>
              <p:cNvPr id="13" name="Cube 12">
                <a:extLst>
                  <a:ext uri="{FF2B5EF4-FFF2-40B4-BE49-F238E27FC236}">
                    <a16:creationId xmlns:a16="http://schemas.microsoft.com/office/drawing/2014/main" id="{C406AE43-0705-5B46-A4B7-BF5077373756}"/>
                  </a:ext>
                </a:extLst>
              </p:cNvPr>
              <p:cNvSpPr/>
              <p:nvPr/>
            </p:nvSpPr>
            <p:spPr>
              <a:xfrm>
                <a:off x="6473953" y="2445226"/>
                <a:ext cx="4101566" cy="1621728"/>
              </a:xfrm>
              <a:prstGeom prst="cube">
                <a:avLst/>
              </a:prstGeom>
              <a:no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47918A2-A83C-004C-B4D8-EACFEFA148B3}"/>
                  </a:ext>
                </a:extLst>
              </p:cNvPr>
              <p:cNvCxnSpPr>
                <a:cxnSpLocks/>
              </p:cNvCxnSpPr>
              <p:nvPr/>
            </p:nvCxnSpPr>
            <p:spPr>
              <a:xfrm flipH="1">
                <a:off x="6867873" y="3638757"/>
                <a:ext cx="3707647" cy="0"/>
              </a:xfrm>
              <a:prstGeom prst="line">
                <a:avLst/>
              </a:prstGeom>
              <a:ln w="19050">
                <a:solidFill>
                  <a:srgbClr val="7E6EFC">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85A92A-AF5D-7047-9E21-1EB0612F501C}"/>
                  </a:ext>
                </a:extLst>
              </p:cNvPr>
              <p:cNvCxnSpPr>
                <a:cxnSpLocks/>
              </p:cNvCxnSpPr>
              <p:nvPr/>
            </p:nvCxnSpPr>
            <p:spPr>
              <a:xfrm flipH="1">
                <a:off x="6476647" y="3637342"/>
                <a:ext cx="391226" cy="417949"/>
              </a:xfrm>
              <a:prstGeom prst="line">
                <a:avLst/>
              </a:prstGeom>
              <a:ln w="19050">
                <a:solidFill>
                  <a:srgbClr val="7E6EFC">
                    <a:alpha val="28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FADAE1F-1430-2143-AEF3-37DF829611A1}"/>
                  </a:ext>
                </a:extLst>
              </p:cNvPr>
              <p:cNvCxnSpPr>
                <a:cxnSpLocks/>
              </p:cNvCxnSpPr>
              <p:nvPr/>
            </p:nvCxnSpPr>
            <p:spPr>
              <a:xfrm flipV="1">
                <a:off x="6867873" y="2445227"/>
                <a:ext cx="1" cy="1179920"/>
              </a:xfrm>
              <a:prstGeom prst="line">
                <a:avLst/>
              </a:prstGeom>
              <a:ln w="19050">
                <a:solidFill>
                  <a:srgbClr val="7E6EFC">
                    <a:alpha val="40000"/>
                  </a:srgbClr>
                </a:solidFill>
              </a:ln>
            </p:spPr>
            <p:style>
              <a:lnRef idx="1">
                <a:schemeClr val="accent1"/>
              </a:lnRef>
              <a:fillRef idx="0">
                <a:schemeClr val="accent1"/>
              </a:fillRef>
              <a:effectRef idx="0">
                <a:schemeClr val="accent1"/>
              </a:effectRef>
              <a:fontRef idx="minor">
                <a:schemeClr val="tx1"/>
              </a:fontRef>
            </p:style>
          </p:cxnSp>
        </p:grpSp>
        <p:pic>
          <p:nvPicPr>
            <p:cNvPr id="7" name="Graphic 6" descr="Box with solid fill">
              <a:extLst>
                <a:ext uri="{FF2B5EF4-FFF2-40B4-BE49-F238E27FC236}">
                  <a16:creationId xmlns:a16="http://schemas.microsoft.com/office/drawing/2014/main" id="{26D5071F-3649-8C4D-9230-2F721463FA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3319" y="3758697"/>
              <a:ext cx="676676" cy="676676"/>
            </a:xfrm>
            <a:prstGeom prst="rect">
              <a:avLst/>
            </a:prstGeom>
          </p:spPr>
        </p:pic>
        <p:pic>
          <p:nvPicPr>
            <p:cNvPr id="9" name="Graphic 8" descr="Box trolley with solid fill">
              <a:extLst>
                <a:ext uri="{FF2B5EF4-FFF2-40B4-BE49-F238E27FC236}">
                  <a16:creationId xmlns:a16="http://schemas.microsoft.com/office/drawing/2014/main" id="{EAFC29BC-93D2-B64D-8BCD-B725C2F26A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4336" y="3402128"/>
              <a:ext cx="974838" cy="974838"/>
            </a:xfrm>
            <a:prstGeom prst="rect">
              <a:avLst/>
            </a:prstGeom>
          </p:spPr>
        </p:pic>
        <p:pic>
          <p:nvPicPr>
            <p:cNvPr id="39" name="Graphic 38" descr="Box with solid fill">
              <a:extLst>
                <a:ext uri="{FF2B5EF4-FFF2-40B4-BE49-F238E27FC236}">
                  <a16:creationId xmlns:a16="http://schemas.microsoft.com/office/drawing/2014/main" id="{A70F4BA1-CF79-CF47-961A-E5B426F1F4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21389" y="3758697"/>
              <a:ext cx="676676" cy="676676"/>
            </a:xfrm>
            <a:prstGeom prst="rect">
              <a:avLst/>
            </a:prstGeom>
          </p:spPr>
        </p:pic>
        <p:pic>
          <p:nvPicPr>
            <p:cNvPr id="40" name="Graphic 39" descr="Box with solid fill">
              <a:extLst>
                <a:ext uri="{FF2B5EF4-FFF2-40B4-BE49-F238E27FC236}">
                  <a16:creationId xmlns:a16="http://schemas.microsoft.com/office/drawing/2014/main" id="{CB142715-8106-5C45-A076-F547A55A62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9745" y="3758697"/>
              <a:ext cx="676676" cy="676676"/>
            </a:xfrm>
            <a:prstGeom prst="rect">
              <a:avLst/>
            </a:prstGeom>
          </p:spPr>
        </p:pic>
        <p:pic>
          <p:nvPicPr>
            <p:cNvPr id="41" name="Graphic 40" descr="Box with solid fill">
              <a:extLst>
                <a:ext uri="{FF2B5EF4-FFF2-40B4-BE49-F238E27FC236}">
                  <a16:creationId xmlns:a16="http://schemas.microsoft.com/office/drawing/2014/main" id="{2BC23F2D-3CE5-D04F-954A-A697DD4DF4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9551" y="3294692"/>
              <a:ext cx="676676" cy="676676"/>
            </a:xfrm>
            <a:prstGeom prst="rect">
              <a:avLst/>
            </a:prstGeom>
          </p:spPr>
        </p:pic>
        <p:pic>
          <p:nvPicPr>
            <p:cNvPr id="42" name="Graphic 41" descr="Box with solid fill">
              <a:extLst>
                <a:ext uri="{FF2B5EF4-FFF2-40B4-BE49-F238E27FC236}">
                  <a16:creationId xmlns:a16="http://schemas.microsoft.com/office/drawing/2014/main" id="{CD79AED0-47DB-0944-89C2-229076125C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7163" y="3254270"/>
              <a:ext cx="676676" cy="676676"/>
            </a:xfrm>
            <a:prstGeom prst="rect">
              <a:avLst/>
            </a:prstGeom>
          </p:spPr>
        </p:pic>
        <p:pic>
          <p:nvPicPr>
            <p:cNvPr id="43" name="Graphic 42" descr="Box with solid fill">
              <a:extLst>
                <a:ext uri="{FF2B5EF4-FFF2-40B4-BE49-F238E27FC236}">
                  <a16:creationId xmlns:a16="http://schemas.microsoft.com/office/drawing/2014/main" id="{48468BC1-FCA2-BF44-BD05-B4FFBB9536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4787" y="3758697"/>
              <a:ext cx="676676" cy="676676"/>
            </a:xfrm>
            <a:prstGeom prst="rect">
              <a:avLst/>
            </a:prstGeom>
          </p:spPr>
        </p:pic>
      </p:grpSp>
      <p:grpSp>
        <p:nvGrpSpPr>
          <p:cNvPr id="44" name="Group 43">
            <a:extLst>
              <a:ext uri="{FF2B5EF4-FFF2-40B4-BE49-F238E27FC236}">
                <a16:creationId xmlns:a16="http://schemas.microsoft.com/office/drawing/2014/main" id="{736C80AC-4166-C74E-9144-544D17083809}"/>
              </a:ext>
            </a:extLst>
          </p:cNvPr>
          <p:cNvGrpSpPr>
            <a:grpSpLocks noChangeAspect="1"/>
          </p:cNvGrpSpPr>
          <p:nvPr/>
        </p:nvGrpSpPr>
        <p:grpSpPr>
          <a:xfrm>
            <a:off x="1289556" y="2984219"/>
            <a:ext cx="4707799" cy="1370663"/>
            <a:chOff x="879001" y="2660568"/>
            <a:chExt cx="3618241" cy="1053441"/>
          </a:xfrm>
        </p:grpSpPr>
        <p:sp>
          <p:nvSpPr>
            <p:cNvPr id="45" name="Oval 44">
              <a:extLst>
                <a:ext uri="{FF2B5EF4-FFF2-40B4-BE49-F238E27FC236}">
                  <a16:creationId xmlns:a16="http://schemas.microsoft.com/office/drawing/2014/main" id="{F67E641F-44E5-DF4A-BDC1-AE28F0488D8D}"/>
                </a:ext>
              </a:extLst>
            </p:cNvPr>
            <p:cNvSpPr/>
            <p:nvPr/>
          </p:nvSpPr>
          <p:spPr>
            <a:xfrm>
              <a:off x="1832188" y="3488378"/>
              <a:ext cx="225631" cy="225631"/>
            </a:xfrm>
            <a:prstGeom prst="ellipse">
              <a:avLst/>
            </a:prstGeom>
            <a:solidFill>
              <a:srgbClr val="FC43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52A307A-0AFA-7642-958C-ED84A268A765}"/>
                </a:ext>
              </a:extLst>
            </p:cNvPr>
            <p:cNvSpPr/>
            <p:nvPr/>
          </p:nvSpPr>
          <p:spPr>
            <a:xfrm>
              <a:off x="2290239" y="3488378"/>
              <a:ext cx="225631" cy="225631"/>
            </a:xfrm>
            <a:prstGeom prst="ellipse">
              <a:avLst/>
            </a:prstGeom>
            <a:solidFill>
              <a:srgbClr val="FC43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7860117-ABED-124D-A678-9240882B3C0B}"/>
                </a:ext>
              </a:extLst>
            </p:cNvPr>
            <p:cNvSpPr/>
            <p:nvPr/>
          </p:nvSpPr>
          <p:spPr>
            <a:xfrm>
              <a:off x="879001" y="3061855"/>
              <a:ext cx="225631" cy="225631"/>
            </a:xfrm>
            <a:prstGeom prst="ellipse">
              <a:avLst/>
            </a:prstGeom>
            <a:solidFill>
              <a:srgbClr val="4730FC"/>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D2EA0BE-F1F6-EC4E-8A12-55399156067C}"/>
                </a:ext>
              </a:extLst>
            </p:cNvPr>
            <p:cNvSpPr/>
            <p:nvPr/>
          </p:nvSpPr>
          <p:spPr>
            <a:xfrm>
              <a:off x="1468583" y="3061855"/>
              <a:ext cx="225631" cy="225631"/>
            </a:xfrm>
            <a:prstGeom prst="ellipse">
              <a:avLst/>
            </a:prstGeom>
            <a:solidFill>
              <a:srgbClr val="4730FC"/>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C8793CC-9560-314D-8F37-F46CD8742C8F}"/>
                </a:ext>
              </a:extLst>
            </p:cNvPr>
            <p:cNvSpPr/>
            <p:nvPr/>
          </p:nvSpPr>
          <p:spPr>
            <a:xfrm>
              <a:off x="2061359" y="3061855"/>
              <a:ext cx="225631" cy="225631"/>
            </a:xfrm>
            <a:prstGeom prst="ellipse">
              <a:avLst/>
            </a:prstGeom>
            <a:solidFill>
              <a:srgbClr val="4730FC"/>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6B5FED8-7AD4-494B-8EB3-9667BDD46371}"/>
                </a:ext>
              </a:extLst>
            </p:cNvPr>
            <p:cNvSpPr/>
            <p:nvPr/>
          </p:nvSpPr>
          <p:spPr>
            <a:xfrm>
              <a:off x="2754534" y="3061855"/>
              <a:ext cx="225631" cy="225631"/>
            </a:xfrm>
            <a:prstGeom prst="ellipse">
              <a:avLst/>
            </a:prstGeom>
            <a:solidFill>
              <a:schemeClr val="bg2">
                <a:lumMod val="20000"/>
                <a:lumOff val="80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A136F58-F97F-BB46-9267-871D14E971F9}"/>
                </a:ext>
              </a:extLst>
            </p:cNvPr>
            <p:cNvSpPr/>
            <p:nvPr/>
          </p:nvSpPr>
          <p:spPr>
            <a:xfrm>
              <a:off x="1365126" y="2660568"/>
              <a:ext cx="225631" cy="225631"/>
            </a:xfrm>
            <a:prstGeom prst="ellipse">
              <a:avLst/>
            </a:prstGeom>
            <a:solidFill>
              <a:srgbClr val="FCB4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E38FAFB-FCF1-7E4A-B6EE-9AF242044759}"/>
                </a:ext>
              </a:extLst>
            </p:cNvPr>
            <p:cNvSpPr/>
            <p:nvPr/>
          </p:nvSpPr>
          <p:spPr>
            <a:xfrm>
              <a:off x="1744003" y="2660568"/>
              <a:ext cx="225631" cy="225631"/>
            </a:xfrm>
            <a:prstGeom prst="ellipse">
              <a:avLst/>
            </a:prstGeom>
            <a:solidFill>
              <a:srgbClr val="FCB4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BA88A2B-0BE6-6344-91EE-A925BEF66271}"/>
                </a:ext>
              </a:extLst>
            </p:cNvPr>
            <p:cNvSpPr/>
            <p:nvPr/>
          </p:nvSpPr>
          <p:spPr>
            <a:xfrm>
              <a:off x="2164440" y="2660568"/>
              <a:ext cx="225631" cy="225631"/>
            </a:xfrm>
            <a:prstGeom prst="ellipse">
              <a:avLst/>
            </a:prstGeom>
            <a:solidFill>
              <a:srgbClr val="FCB4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B9FA050-38A0-384E-81B6-1669D9DDFE8B}"/>
                </a:ext>
              </a:extLst>
            </p:cNvPr>
            <p:cNvSpPr/>
            <p:nvPr/>
          </p:nvSpPr>
          <p:spPr>
            <a:xfrm>
              <a:off x="3188525" y="3061855"/>
              <a:ext cx="225631" cy="225631"/>
            </a:xfrm>
            <a:prstGeom prst="ellipse">
              <a:avLst/>
            </a:prstGeom>
            <a:solidFill>
              <a:srgbClr val="4730FC"/>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F3433E0-8AAB-864D-A340-C2525FCCE8E1}"/>
                </a:ext>
              </a:extLst>
            </p:cNvPr>
            <p:cNvSpPr/>
            <p:nvPr/>
          </p:nvSpPr>
          <p:spPr>
            <a:xfrm>
              <a:off x="3729332" y="3061855"/>
              <a:ext cx="225631" cy="225631"/>
            </a:xfrm>
            <a:prstGeom prst="ellipse">
              <a:avLst/>
            </a:prstGeom>
            <a:solidFill>
              <a:srgbClr val="4730FC"/>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F4BEE34-0DC3-D94F-AA5E-143B74F38EC9}"/>
                </a:ext>
              </a:extLst>
            </p:cNvPr>
            <p:cNvSpPr/>
            <p:nvPr/>
          </p:nvSpPr>
          <p:spPr>
            <a:xfrm>
              <a:off x="4271611" y="3061855"/>
              <a:ext cx="225631" cy="225631"/>
            </a:xfrm>
            <a:prstGeom prst="ellipse">
              <a:avLst/>
            </a:prstGeom>
            <a:solidFill>
              <a:schemeClr val="bg2">
                <a:lumMod val="40000"/>
                <a:lumOff val="60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F593504-19D2-E94C-A93B-07EF9BB9F9A0}"/>
                </a:ext>
              </a:extLst>
            </p:cNvPr>
            <p:cNvSpPr/>
            <p:nvPr/>
          </p:nvSpPr>
          <p:spPr>
            <a:xfrm>
              <a:off x="3461656" y="3488378"/>
              <a:ext cx="225631" cy="225631"/>
            </a:xfrm>
            <a:prstGeom prst="ellipse">
              <a:avLst/>
            </a:prstGeom>
            <a:solidFill>
              <a:srgbClr val="FC4330"/>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F79B6A9E-2338-9044-A893-9C4F64A67A34}"/>
                </a:ext>
              </a:extLst>
            </p:cNvPr>
            <p:cNvCxnSpPr>
              <a:cxnSpLocks/>
              <a:stCxn id="49" idx="6"/>
              <a:endCxn id="50" idx="2"/>
            </p:cNvCxnSpPr>
            <p:nvPr/>
          </p:nvCxnSpPr>
          <p:spPr>
            <a:xfrm>
              <a:off x="2286990" y="3174671"/>
              <a:ext cx="467544"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1A70A33-F33B-2945-933F-C7B9FDC2DD6F}"/>
                </a:ext>
              </a:extLst>
            </p:cNvPr>
            <p:cNvCxnSpPr>
              <a:cxnSpLocks/>
              <a:stCxn id="50" idx="6"/>
              <a:endCxn id="54" idx="2"/>
            </p:cNvCxnSpPr>
            <p:nvPr/>
          </p:nvCxnSpPr>
          <p:spPr>
            <a:xfrm>
              <a:off x="2980165" y="3174671"/>
              <a:ext cx="208360"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06DBAB6-C75E-674F-BB0B-3E750F64DC21}"/>
                </a:ext>
              </a:extLst>
            </p:cNvPr>
            <p:cNvCxnSpPr>
              <a:cxnSpLocks/>
              <a:stCxn id="54" idx="6"/>
              <a:endCxn id="55" idx="2"/>
            </p:cNvCxnSpPr>
            <p:nvPr/>
          </p:nvCxnSpPr>
          <p:spPr>
            <a:xfrm>
              <a:off x="3414156" y="3174671"/>
              <a:ext cx="315176"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F27097C-0E04-8A45-9099-C236AD61AF85}"/>
                </a:ext>
              </a:extLst>
            </p:cNvPr>
            <p:cNvCxnSpPr>
              <a:cxnSpLocks/>
              <a:stCxn id="55" idx="6"/>
              <a:endCxn id="56" idx="2"/>
            </p:cNvCxnSpPr>
            <p:nvPr/>
          </p:nvCxnSpPr>
          <p:spPr>
            <a:xfrm>
              <a:off x="3954963" y="3174671"/>
              <a:ext cx="316648"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CFF04C1-175E-B743-8833-BB0F3FBCF0E1}"/>
                </a:ext>
              </a:extLst>
            </p:cNvPr>
            <p:cNvCxnSpPr>
              <a:cxnSpLocks/>
              <a:stCxn id="48" idx="6"/>
              <a:endCxn id="49" idx="2"/>
            </p:cNvCxnSpPr>
            <p:nvPr/>
          </p:nvCxnSpPr>
          <p:spPr>
            <a:xfrm>
              <a:off x="1694214" y="3174671"/>
              <a:ext cx="367145"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63097F5-1D49-5C45-A529-4F1CB5B56D90}"/>
                </a:ext>
              </a:extLst>
            </p:cNvPr>
            <p:cNvCxnSpPr>
              <a:cxnSpLocks/>
              <a:endCxn id="48" idx="2"/>
            </p:cNvCxnSpPr>
            <p:nvPr/>
          </p:nvCxnSpPr>
          <p:spPr>
            <a:xfrm>
              <a:off x="1101437" y="3171823"/>
              <a:ext cx="367146" cy="2848"/>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A191726-F2DD-D441-8DF0-CB579EE3F3EF}"/>
                </a:ext>
              </a:extLst>
            </p:cNvPr>
            <p:cNvCxnSpPr>
              <a:cxnSpLocks/>
              <a:stCxn id="51" idx="6"/>
              <a:endCxn id="52" idx="2"/>
            </p:cNvCxnSpPr>
            <p:nvPr/>
          </p:nvCxnSpPr>
          <p:spPr>
            <a:xfrm>
              <a:off x="1590757" y="2773384"/>
              <a:ext cx="153246"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398D565-C3C3-AA48-B174-E06EA0642A04}"/>
                </a:ext>
              </a:extLst>
            </p:cNvPr>
            <p:cNvCxnSpPr>
              <a:cxnSpLocks/>
              <a:stCxn id="52" idx="6"/>
              <a:endCxn id="53" idx="2"/>
            </p:cNvCxnSpPr>
            <p:nvPr/>
          </p:nvCxnSpPr>
          <p:spPr>
            <a:xfrm>
              <a:off x="1969634" y="2773384"/>
              <a:ext cx="194806"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6845268-B16A-B846-991B-BA3BA2C9C622}"/>
                </a:ext>
              </a:extLst>
            </p:cNvPr>
            <p:cNvCxnSpPr>
              <a:cxnSpLocks/>
              <a:stCxn id="45" idx="6"/>
              <a:endCxn id="46" idx="2"/>
            </p:cNvCxnSpPr>
            <p:nvPr/>
          </p:nvCxnSpPr>
          <p:spPr>
            <a:xfrm>
              <a:off x="2057819" y="3601194"/>
              <a:ext cx="232420" cy="0"/>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A1458CDA-8027-054F-9711-E308C3BD51A7}"/>
                </a:ext>
              </a:extLst>
            </p:cNvPr>
            <p:cNvCxnSpPr>
              <a:stCxn id="47" idx="6"/>
              <a:endCxn id="51" idx="2"/>
            </p:cNvCxnSpPr>
            <p:nvPr/>
          </p:nvCxnSpPr>
          <p:spPr>
            <a:xfrm flipV="1">
              <a:off x="1104632" y="2773384"/>
              <a:ext cx="260494" cy="401287"/>
            </a:xfrm>
            <a:prstGeom prst="curvedConnector3">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8" name="Curved Connector 67">
              <a:extLst>
                <a:ext uri="{FF2B5EF4-FFF2-40B4-BE49-F238E27FC236}">
                  <a16:creationId xmlns:a16="http://schemas.microsoft.com/office/drawing/2014/main" id="{845329F4-556D-994A-BC60-5338D6B747D1}"/>
                </a:ext>
              </a:extLst>
            </p:cNvPr>
            <p:cNvCxnSpPr>
              <a:cxnSpLocks/>
              <a:stCxn id="50" idx="2"/>
              <a:endCxn id="53" idx="6"/>
            </p:cNvCxnSpPr>
            <p:nvPr/>
          </p:nvCxnSpPr>
          <p:spPr>
            <a:xfrm rot="10800000">
              <a:off x="2390071" y="2773384"/>
              <a:ext cx="364463" cy="401287"/>
            </a:xfrm>
            <a:prstGeom prst="curvedConnector3">
              <a:avLst>
                <a:gd name="adj1" fmla="val 50000"/>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1AD4C416-DD84-8E46-88F0-C941B7128592}"/>
                </a:ext>
              </a:extLst>
            </p:cNvPr>
            <p:cNvCxnSpPr>
              <a:cxnSpLocks/>
              <a:stCxn id="45" idx="2"/>
              <a:endCxn id="48" idx="6"/>
            </p:cNvCxnSpPr>
            <p:nvPr/>
          </p:nvCxnSpPr>
          <p:spPr>
            <a:xfrm rot="10800000">
              <a:off x="1694214" y="3174672"/>
              <a:ext cx="137974" cy="426523"/>
            </a:xfrm>
            <a:prstGeom prst="curvedConnector3">
              <a:avLst>
                <a:gd name="adj1" fmla="val 50000"/>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F184D463-9236-0942-ADD0-EBE6D8520BAA}"/>
                </a:ext>
              </a:extLst>
            </p:cNvPr>
            <p:cNvCxnSpPr>
              <a:cxnSpLocks/>
              <a:stCxn id="50" idx="2"/>
              <a:endCxn id="46" idx="6"/>
            </p:cNvCxnSpPr>
            <p:nvPr/>
          </p:nvCxnSpPr>
          <p:spPr>
            <a:xfrm rot="10800000" flipV="1">
              <a:off x="2515871" y="3174671"/>
              <a:ext cx="238664" cy="426523"/>
            </a:xfrm>
            <a:prstGeom prst="curvedConnector3">
              <a:avLst>
                <a:gd name="adj1" fmla="val 50000"/>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A3B8F36B-385F-564A-A17F-9A3953F6F9BD}"/>
                </a:ext>
              </a:extLst>
            </p:cNvPr>
            <p:cNvCxnSpPr>
              <a:cxnSpLocks/>
              <a:stCxn id="57" idx="2"/>
              <a:endCxn id="54" idx="6"/>
            </p:cNvCxnSpPr>
            <p:nvPr/>
          </p:nvCxnSpPr>
          <p:spPr>
            <a:xfrm rot="10800000">
              <a:off x="3414156" y="3174672"/>
              <a:ext cx="47500" cy="426523"/>
            </a:xfrm>
            <a:prstGeom prst="curvedConnector3">
              <a:avLst>
                <a:gd name="adj1" fmla="val 50000"/>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00E969B8-2694-5B4A-9864-57AAAE7193FE}"/>
                </a:ext>
              </a:extLst>
            </p:cNvPr>
            <p:cNvCxnSpPr>
              <a:cxnSpLocks/>
              <a:stCxn id="55" idx="2"/>
              <a:endCxn id="57" idx="6"/>
            </p:cNvCxnSpPr>
            <p:nvPr/>
          </p:nvCxnSpPr>
          <p:spPr>
            <a:xfrm rot="10800000" flipV="1">
              <a:off x="3687288" y="3174670"/>
              <a:ext cx="42045" cy="426523"/>
            </a:xfrm>
            <a:prstGeom prst="curvedConnector3">
              <a:avLst>
                <a:gd name="adj1" fmla="val 50000"/>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0F28D366-135C-5043-A0BC-529775F5F1B7}"/>
              </a:ext>
            </a:extLst>
          </p:cNvPr>
          <p:cNvSpPr txBox="1"/>
          <p:nvPr/>
        </p:nvSpPr>
        <p:spPr>
          <a:xfrm>
            <a:off x="186349" y="3421696"/>
            <a:ext cx="1219657" cy="461665"/>
          </a:xfrm>
          <a:prstGeom prst="rect">
            <a:avLst/>
          </a:prstGeom>
          <a:noFill/>
        </p:spPr>
        <p:txBody>
          <a:bodyPr wrap="square" rtlCol="0">
            <a:spAutoFit/>
          </a:bodyPr>
          <a:lstStyle/>
          <a:p>
            <a:pPr algn="ctr"/>
            <a:r>
              <a:rPr lang="en-US" sz="2400" dirty="0">
                <a:solidFill>
                  <a:srgbClr val="4730FC"/>
                </a:solidFill>
              </a:rPr>
              <a:t>master</a:t>
            </a:r>
          </a:p>
        </p:txBody>
      </p:sp>
      <p:sp>
        <p:nvSpPr>
          <p:cNvPr id="74" name="TextBox 73">
            <a:extLst>
              <a:ext uri="{FF2B5EF4-FFF2-40B4-BE49-F238E27FC236}">
                <a16:creationId xmlns:a16="http://schemas.microsoft.com/office/drawing/2014/main" id="{404B7638-9088-C545-B247-9A2718317DD7}"/>
              </a:ext>
            </a:extLst>
          </p:cNvPr>
          <p:cNvSpPr txBox="1"/>
          <p:nvPr/>
        </p:nvSpPr>
        <p:spPr>
          <a:xfrm>
            <a:off x="217704" y="2900555"/>
            <a:ext cx="1692639" cy="400110"/>
          </a:xfrm>
          <a:prstGeom prst="rect">
            <a:avLst/>
          </a:prstGeom>
          <a:noFill/>
        </p:spPr>
        <p:txBody>
          <a:bodyPr wrap="square" rtlCol="0">
            <a:spAutoFit/>
          </a:bodyPr>
          <a:lstStyle/>
          <a:p>
            <a:pPr algn="ctr"/>
            <a:r>
              <a:rPr lang="en-US" sz="2000" dirty="0">
                <a:solidFill>
                  <a:schemeClr val="accent5"/>
                </a:solidFill>
              </a:rPr>
              <a:t>new features</a:t>
            </a:r>
          </a:p>
        </p:txBody>
      </p:sp>
      <p:sp>
        <p:nvSpPr>
          <p:cNvPr id="75" name="TextBox 74">
            <a:extLst>
              <a:ext uri="{FF2B5EF4-FFF2-40B4-BE49-F238E27FC236}">
                <a16:creationId xmlns:a16="http://schemas.microsoft.com/office/drawing/2014/main" id="{92A3F16A-F606-D84A-8922-0B57B8F27C64}"/>
              </a:ext>
            </a:extLst>
          </p:cNvPr>
          <p:cNvSpPr txBox="1"/>
          <p:nvPr/>
        </p:nvSpPr>
        <p:spPr>
          <a:xfrm>
            <a:off x="316918" y="4010456"/>
            <a:ext cx="2185013" cy="400110"/>
          </a:xfrm>
          <a:prstGeom prst="rect">
            <a:avLst/>
          </a:prstGeom>
          <a:noFill/>
        </p:spPr>
        <p:txBody>
          <a:bodyPr wrap="square" rtlCol="0">
            <a:spAutoFit/>
          </a:bodyPr>
          <a:lstStyle/>
          <a:p>
            <a:pPr algn="ctr"/>
            <a:r>
              <a:rPr lang="en-US" sz="2000" dirty="0">
                <a:solidFill>
                  <a:srgbClr val="FC4330"/>
                </a:solidFill>
              </a:rPr>
              <a:t>other user features</a:t>
            </a:r>
          </a:p>
        </p:txBody>
      </p:sp>
      <p:sp>
        <p:nvSpPr>
          <p:cNvPr id="76" name="TextBox 75">
            <a:extLst>
              <a:ext uri="{FF2B5EF4-FFF2-40B4-BE49-F238E27FC236}">
                <a16:creationId xmlns:a16="http://schemas.microsoft.com/office/drawing/2014/main" id="{D0965B30-1FB1-074D-B6D8-1C771945BEAE}"/>
              </a:ext>
            </a:extLst>
          </p:cNvPr>
          <p:cNvSpPr txBox="1"/>
          <p:nvPr/>
        </p:nvSpPr>
        <p:spPr>
          <a:xfrm>
            <a:off x="3437611" y="3093861"/>
            <a:ext cx="1024835" cy="369332"/>
          </a:xfrm>
          <a:prstGeom prst="rect">
            <a:avLst/>
          </a:prstGeom>
          <a:noFill/>
        </p:spPr>
        <p:txBody>
          <a:bodyPr wrap="square" rtlCol="0">
            <a:spAutoFit/>
          </a:bodyPr>
          <a:lstStyle/>
          <a:p>
            <a:pPr algn="ctr"/>
            <a:r>
              <a:rPr lang="en-US" dirty="0">
                <a:solidFill>
                  <a:schemeClr val="bg1">
                    <a:lumMod val="75000"/>
                    <a:lumOff val="25000"/>
                  </a:schemeClr>
                </a:solidFill>
              </a:rPr>
              <a:t>version1</a:t>
            </a:r>
          </a:p>
        </p:txBody>
      </p:sp>
      <p:sp>
        <p:nvSpPr>
          <p:cNvPr id="77" name="TextBox 76">
            <a:extLst>
              <a:ext uri="{FF2B5EF4-FFF2-40B4-BE49-F238E27FC236}">
                <a16:creationId xmlns:a16="http://schemas.microsoft.com/office/drawing/2014/main" id="{A6A6BDF9-5877-0B4D-A222-313B532D8B1C}"/>
              </a:ext>
            </a:extLst>
          </p:cNvPr>
          <p:cNvSpPr txBox="1"/>
          <p:nvPr/>
        </p:nvSpPr>
        <p:spPr>
          <a:xfrm>
            <a:off x="5334556" y="3093861"/>
            <a:ext cx="1024835" cy="369332"/>
          </a:xfrm>
          <a:prstGeom prst="rect">
            <a:avLst/>
          </a:prstGeom>
          <a:noFill/>
        </p:spPr>
        <p:txBody>
          <a:bodyPr wrap="square" rtlCol="0">
            <a:spAutoFit/>
          </a:bodyPr>
          <a:lstStyle/>
          <a:p>
            <a:pPr algn="ctr"/>
            <a:r>
              <a:rPr lang="en-US" dirty="0">
                <a:solidFill>
                  <a:schemeClr val="bg1">
                    <a:lumMod val="75000"/>
                    <a:lumOff val="25000"/>
                  </a:schemeClr>
                </a:solidFill>
              </a:rPr>
              <a:t>version2</a:t>
            </a:r>
          </a:p>
        </p:txBody>
      </p:sp>
      <p:sp>
        <p:nvSpPr>
          <p:cNvPr id="78" name="Rounded Rectangle 77">
            <a:extLst>
              <a:ext uri="{FF2B5EF4-FFF2-40B4-BE49-F238E27FC236}">
                <a16:creationId xmlns:a16="http://schemas.microsoft.com/office/drawing/2014/main" id="{EC107284-DEAF-0247-B639-CC081D28E384}"/>
              </a:ext>
            </a:extLst>
          </p:cNvPr>
          <p:cNvSpPr/>
          <p:nvPr/>
        </p:nvSpPr>
        <p:spPr>
          <a:xfrm>
            <a:off x="186349" y="2784643"/>
            <a:ext cx="6431379" cy="1621728"/>
          </a:xfrm>
          <a:prstGeom prst="roundRect">
            <a:avLst>
              <a:gd name="adj" fmla="val 4351"/>
            </a:avLst>
          </a:prstGeom>
          <a:no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Graphic 79" descr="Computer with solid fill">
            <a:extLst>
              <a:ext uri="{FF2B5EF4-FFF2-40B4-BE49-F238E27FC236}">
                <a16:creationId xmlns:a16="http://schemas.microsoft.com/office/drawing/2014/main" id="{AC4507FB-4F6D-524E-A72A-83B5A1668D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22345" y="5242994"/>
            <a:ext cx="914400" cy="914400"/>
          </a:xfrm>
          <a:prstGeom prst="rect">
            <a:avLst/>
          </a:prstGeom>
        </p:spPr>
      </p:pic>
      <p:pic>
        <p:nvPicPr>
          <p:cNvPr id="83" name="Graphic 82" descr="Server with solid fill">
            <a:extLst>
              <a:ext uri="{FF2B5EF4-FFF2-40B4-BE49-F238E27FC236}">
                <a16:creationId xmlns:a16="http://schemas.microsoft.com/office/drawing/2014/main" id="{462C5B36-EF00-F94F-8822-E0D6BC8CE8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82616" y="5242994"/>
            <a:ext cx="914400" cy="914400"/>
          </a:xfrm>
          <a:prstGeom prst="rect">
            <a:avLst/>
          </a:prstGeom>
        </p:spPr>
      </p:pic>
      <p:pic>
        <p:nvPicPr>
          <p:cNvPr id="85" name="Graphic 84" descr="Laptop with solid fill">
            <a:extLst>
              <a:ext uri="{FF2B5EF4-FFF2-40B4-BE49-F238E27FC236}">
                <a16:creationId xmlns:a16="http://schemas.microsoft.com/office/drawing/2014/main" id="{A88D9668-AB58-8849-BB71-7A53417065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03906" y="5242994"/>
            <a:ext cx="914400" cy="914400"/>
          </a:xfrm>
          <a:prstGeom prst="rect">
            <a:avLst/>
          </a:prstGeom>
        </p:spPr>
      </p:pic>
      <p:cxnSp>
        <p:nvCxnSpPr>
          <p:cNvPr id="87" name="Curved Connector 86">
            <a:extLst>
              <a:ext uri="{FF2B5EF4-FFF2-40B4-BE49-F238E27FC236}">
                <a16:creationId xmlns:a16="http://schemas.microsoft.com/office/drawing/2014/main" id="{CD011297-69A6-FA4E-B4AA-F93778C990E6}"/>
              </a:ext>
            </a:extLst>
          </p:cNvPr>
          <p:cNvCxnSpPr>
            <a:cxnSpLocks/>
            <a:stCxn id="39" idx="2"/>
            <a:endCxn id="80" idx="0"/>
          </p:cNvCxnSpPr>
          <p:nvPr/>
        </p:nvCxnSpPr>
        <p:spPr>
          <a:xfrm rot="5400000">
            <a:off x="8076693" y="4038226"/>
            <a:ext cx="807621" cy="1601915"/>
          </a:xfrm>
          <a:prstGeom prst="curvedConnector3">
            <a:avLst>
              <a:gd name="adj1" fmla="val 50000"/>
            </a:avLst>
          </a:prstGeom>
          <a:ln w="19050">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a:extLst>
              <a:ext uri="{FF2B5EF4-FFF2-40B4-BE49-F238E27FC236}">
                <a16:creationId xmlns:a16="http://schemas.microsoft.com/office/drawing/2014/main" id="{05BC539F-881C-424D-BD93-C684580ECE80}"/>
              </a:ext>
            </a:extLst>
          </p:cNvPr>
          <p:cNvCxnSpPr>
            <a:cxnSpLocks/>
            <a:stCxn id="39" idx="2"/>
            <a:endCxn id="85" idx="0"/>
          </p:cNvCxnSpPr>
          <p:nvPr/>
        </p:nvCxnSpPr>
        <p:spPr>
          <a:xfrm rot="5400000">
            <a:off x="8767473" y="4729006"/>
            <a:ext cx="807621" cy="220354"/>
          </a:xfrm>
          <a:prstGeom prst="curvedConnector3">
            <a:avLst>
              <a:gd name="adj1" fmla="val 50000"/>
            </a:avLst>
          </a:prstGeom>
          <a:ln w="19050">
            <a:solidFill>
              <a:srgbClr val="4730FC"/>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urved Connector 92">
            <a:extLst>
              <a:ext uri="{FF2B5EF4-FFF2-40B4-BE49-F238E27FC236}">
                <a16:creationId xmlns:a16="http://schemas.microsoft.com/office/drawing/2014/main" id="{BBA4E1F1-0A4F-3F4F-8C48-F77A400F598B}"/>
              </a:ext>
            </a:extLst>
          </p:cNvPr>
          <p:cNvCxnSpPr>
            <a:cxnSpLocks/>
            <a:stCxn id="39" idx="2"/>
            <a:endCxn id="83" idx="0"/>
          </p:cNvCxnSpPr>
          <p:nvPr/>
        </p:nvCxnSpPr>
        <p:spPr>
          <a:xfrm rot="16200000" flipH="1">
            <a:off x="9456828" y="4260005"/>
            <a:ext cx="807621" cy="1158356"/>
          </a:xfrm>
          <a:prstGeom prst="curvedConnector3">
            <a:avLst>
              <a:gd name="adj1" fmla="val 50000"/>
            </a:avLst>
          </a:prstGeom>
          <a:ln w="19050">
            <a:solidFill>
              <a:srgbClr val="4730FC"/>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762E897-2ED2-C349-BB73-0E66DB374181}"/>
              </a:ext>
            </a:extLst>
          </p:cNvPr>
          <p:cNvSpPr txBox="1"/>
          <p:nvPr/>
        </p:nvSpPr>
        <p:spPr>
          <a:xfrm>
            <a:off x="8103467" y="6114815"/>
            <a:ext cx="2053767" cy="430887"/>
          </a:xfrm>
          <a:prstGeom prst="rect">
            <a:avLst/>
          </a:prstGeom>
          <a:solidFill>
            <a:schemeClr val="tx1"/>
          </a:solidFill>
        </p:spPr>
        <p:txBody>
          <a:bodyPr wrap="none" rtlCol="0">
            <a:spAutoFit/>
          </a:bodyPr>
          <a:lstStyle/>
          <a:p>
            <a:r>
              <a:rPr lang="en-US" sz="1050" dirty="0" err="1">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conda</a:t>
            </a:r>
            <a:r>
              <a:rPr lang="en-US" sz="105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 activate </a:t>
            </a:r>
            <a:r>
              <a:rPr lang="en-US" sz="1050" dirty="0" err="1">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vir_env</a:t>
            </a:r>
            <a:endParaRPr lang="en-US" sz="105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a:p>
            <a:r>
              <a:rPr lang="en-US" sz="105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pip install </a:t>
            </a:r>
            <a:r>
              <a:rPr lang="en-US" sz="1050" dirty="0" err="1">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rPr>
              <a:t>croparray</a:t>
            </a:r>
            <a:endParaRPr lang="en-US" sz="1050" dirty="0">
              <a:solidFill>
                <a:schemeClr val="bg1">
                  <a:lumMod val="75000"/>
                  <a:lumOff val="25000"/>
                </a:schemeClr>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311553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E51D30-9D26-7043-9B42-CF0FC34F36EB}"/>
              </a:ext>
            </a:extLst>
          </p:cNvPr>
          <p:cNvSpPr/>
          <p:nvPr/>
        </p:nvSpPr>
        <p:spPr>
          <a:xfrm>
            <a:off x="0" y="1046662"/>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D6F30D2-2593-744E-B6F3-13AAA16D236B}"/>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Version control + environments = publication quality code</a:t>
            </a:r>
          </a:p>
        </p:txBody>
      </p:sp>
    </p:spTree>
    <p:extLst>
      <p:ext uri="{BB962C8B-B14F-4D97-AF65-F5344CB8AC3E}">
        <p14:creationId xmlns:p14="http://schemas.microsoft.com/office/powerpoint/2010/main" val="352724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E51D30-9D26-7043-9B42-CF0FC34F36EB}"/>
              </a:ext>
            </a:extLst>
          </p:cNvPr>
          <p:cNvSpPr/>
          <p:nvPr/>
        </p:nvSpPr>
        <p:spPr>
          <a:xfrm>
            <a:off x="0" y="1046662"/>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D6F30D2-2593-744E-B6F3-13AAA16D236B}"/>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Version control + environments = publication quality code</a:t>
            </a:r>
          </a:p>
        </p:txBody>
      </p:sp>
    </p:spTree>
    <p:extLst>
      <p:ext uri="{BB962C8B-B14F-4D97-AF65-F5344CB8AC3E}">
        <p14:creationId xmlns:p14="http://schemas.microsoft.com/office/powerpoint/2010/main" val="206026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E51D30-9D26-7043-9B42-CF0FC34F36EB}"/>
              </a:ext>
            </a:extLst>
          </p:cNvPr>
          <p:cNvSpPr/>
          <p:nvPr/>
        </p:nvSpPr>
        <p:spPr>
          <a:xfrm>
            <a:off x="0" y="1046662"/>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D6F30D2-2593-744E-B6F3-13AAA16D236B}"/>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Version control + environments = publication quality code</a:t>
            </a:r>
          </a:p>
        </p:txBody>
      </p:sp>
    </p:spTree>
    <p:extLst>
      <p:ext uri="{BB962C8B-B14F-4D97-AF65-F5344CB8AC3E}">
        <p14:creationId xmlns:p14="http://schemas.microsoft.com/office/powerpoint/2010/main" val="40380586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{EC173AFC-6A68-F945-813C-79CE44ADBD37}tf10001058</Template>
  <TotalTime>18978</TotalTime>
  <Words>1460</Words>
  <Application>Microsoft Macintosh PowerPoint</Application>
  <PresentationFormat>Widescreen</PresentationFormat>
  <Paragraphs>133</Paragraphs>
  <Slides>13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Menlo</vt:lpstr>
      <vt:lpstr>Tw Cen MT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Aguilera de Lira,Luis</dc:creator>
  <cp:lastModifiedBy>Aguilera de Lira,Luis</cp:lastModifiedBy>
  <cp:revision>423</cp:revision>
  <dcterms:created xsi:type="dcterms:W3CDTF">2021-04-27T04:05:26Z</dcterms:created>
  <dcterms:modified xsi:type="dcterms:W3CDTF">2022-03-08T16:41:33Z</dcterms:modified>
</cp:coreProperties>
</file>